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0287000" cx="18288000"/>
  <p:notesSz cx="18288000" cy="10287000"/>
  <p:embeddedFontLst>
    <p:embeddedFont>
      <p:font typeface="Raleway"/>
      <p:regular r:id="rId13"/>
      <p:bold r:id="rId14"/>
      <p:italic r:id="rId15"/>
      <p:boldItalic r:id="rId16"/>
    </p:embeddedFont>
    <p:embeddedFont>
      <p:font typeface="Quattrocento Sans"/>
      <p:regular r:id="rId17"/>
      <p:bold r:id="rId18"/>
      <p:italic r:id="rId19"/>
      <p:boldItalic r:id="rId20"/>
    </p:embeddedFont>
    <p:embeddedFont>
      <p:font typeface="Source Sans Pr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boldItalic.fntdata"/><Relationship Id="rId11" Type="http://schemas.openxmlformats.org/officeDocument/2006/relationships/slide" Target="slides/slide6.xml"/><Relationship Id="rId22" Type="http://schemas.openxmlformats.org/officeDocument/2006/relationships/font" Target="fonts/SourceSansPro-bold.fntdata"/><Relationship Id="rId10" Type="http://schemas.openxmlformats.org/officeDocument/2006/relationships/slide" Target="slides/slide5.xml"/><Relationship Id="rId21" Type="http://schemas.openxmlformats.org/officeDocument/2006/relationships/font" Target="fonts/SourceSansPro-regular.fntdata"/><Relationship Id="rId13" Type="http://schemas.openxmlformats.org/officeDocument/2006/relationships/font" Target="fonts/Raleway-regular.fntdata"/><Relationship Id="rId24" Type="http://schemas.openxmlformats.org/officeDocument/2006/relationships/font" Target="fonts/SourceSansPro-boldItalic.fntdata"/><Relationship Id="rId12" Type="http://schemas.openxmlformats.org/officeDocument/2006/relationships/slide" Target="slides/slide7.xml"/><Relationship Id="rId23" Type="http://schemas.openxmlformats.org/officeDocument/2006/relationships/font" Target="fonts/SourceSans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QuattrocentoSans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QuattrocentoSans-italic.fntdata"/><Relationship Id="rId6" Type="http://schemas.openxmlformats.org/officeDocument/2006/relationships/slide" Target="slides/slide1.xml"/><Relationship Id="rId18" Type="http://schemas.openxmlformats.org/officeDocument/2006/relationships/font" Target="fonts/Quattrocento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f0ceb78fed_0_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gf0ceb78fed_0_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b1c7c39f6_0_6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cb1c7c39f6_0_6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f9ac36f67_1_3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ef9ac36f67_1_3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107eccd0f_0_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107eccd0f_0_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107eccd0f_0_95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107eccd0f_0_95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576843e7c_2_3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f576843e7c_2_3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FA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" name="Google Shape;14;p2"/>
          <p:cNvSpPr/>
          <p:nvPr/>
        </p:nvSpPr>
        <p:spPr>
          <a:xfrm>
            <a:off x="220" y="7504785"/>
            <a:ext cx="5741670" cy="2782570"/>
          </a:xfrm>
          <a:custGeom>
            <a:rect b="b" l="l" r="r" t="t"/>
            <a:pathLst>
              <a:path extrusionOk="0" h="2782570" w="5741670">
                <a:moveTo>
                  <a:pt x="0" y="0"/>
                </a:moveTo>
                <a:lnTo>
                  <a:pt x="5741232" y="0"/>
                </a:lnTo>
                <a:lnTo>
                  <a:pt x="5741232" y="2782214"/>
                </a:lnTo>
                <a:lnTo>
                  <a:pt x="0" y="2782214"/>
                </a:lnTo>
                <a:lnTo>
                  <a:pt x="0" y="0"/>
                </a:lnTo>
                <a:close/>
              </a:path>
            </a:pathLst>
          </a:custGeom>
          <a:solidFill>
            <a:srgbClr val="1D26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" name="Google Shape;15;p2"/>
          <p:cNvSpPr/>
          <p:nvPr/>
        </p:nvSpPr>
        <p:spPr>
          <a:xfrm>
            <a:off x="5743956" y="7504785"/>
            <a:ext cx="6849109" cy="2782570"/>
          </a:xfrm>
          <a:custGeom>
            <a:rect b="b" l="l" r="r" t="t"/>
            <a:pathLst>
              <a:path extrusionOk="0" h="2782570" w="6849109">
                <a:moveTo>
                  <a:pt x="0" y="0"/>
                </a:moveTo>
                <a:lnTo>
                  <a:pt x="6848846" y="0"/>
                </a:lnTo>
                <a:lnTo>
                  <a:pt x="6848846" y="2782214"/>
                </a:lnTo>
                <a:lnTo>
                  <a:pt x="0" y="2782214"/>
                </a:lnTo>
                <a:lnTo>
                  <a:pt x="0" y="0"/>
                </a:lnTo>
                <a:close/>
              </a:path>
            </a:pathLst>
          </a:custGeom>
          <a:solidFill>
            <a:srgbClr val="26336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" name="Google Shape;16;p2"/>
          <p:cNvSpPr/>
          <p:nvPr/>
        </p:nvSpPr>
        <p:spPr>
          <a:xfrm>
            <a:off x="12596104" y="7504785"/>
            <a:ext cx="5686425" cy="2782570"/>
          </a:xfrm>
          <a:custGeom>
            <a:rect b="b" l="l" r="r" t="t"/>
            <a:pathLst>
              <a:path extrusionOk="0" h="2782570" w="5686425">
                <a:moveTo>
                  <a:pt x="0" y="0"/>
                </a:moveTo>
                <a:lnTo>
                  <a:pt x="5686045" y="0"/>
                </a:lnTo>
                <a:lnTo>
                  <a:pt x="5686045" y="2782214"/>
                </a:lnTo>
                <a:lnTo>
                  <a:pt x="0" y="2782214"/>
                </a:lnTo>
                <a:lnTo>
                  <a:pt x="0" y="0"/>
                </a:lnTo>
                <a:close/>
              </a:path>
            </a:pathLst>
          </a:custGeom>
          <a:solidFill>
            <a:srgbClr val="2F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" name="Google Shape;17;p2"/>
          <p:cNvSpPr/>
          <p:nvPr/>
        </p:nvSpPr>
        <p:spPr>
          <a:xfrm>
            <a:off x="2971028" y="7505699"/>
            <a:ext cx="2781300" cy="2781300"/>
          </a:xfrm>
          <a:custGeom>
            <a:rect b="b" l="l" r="r" t="t"/>
            <a:pathLst>
              <a:path extrusionOk="0" h="2781300" w="2781300">
                <a:moveTo>
                  <a:pt x="2781283" y="0"/>
                </a:moveTo>
                <a:lnTo>
                  <a:pt x="2781283" y="2781299"/>
                </a:lnTo>
                <a:lnTo>
                  <a:pt x="2732873" y="2780886"/>
                </a:lnTo>
                <a:lnTo>
                  <a:pt x="2684664" y="2779652"/>
                </a:lnTo>
                <a:lnTo>
                  <a:pt x="2636661" y="2777603"/>
                </a:lnTo>
                <a:lnTo>
                  <a:pt x="2588872" y="2774747"/>
                </a:lnTo>
                <a:lnTo>
                  <a:pt x="2541303" y="2771089"/>
                </a:lnTo>
                <a:lnTo>
                  <a:pt x="2493960" y="2766637"/>
                </a:lnTo>
                <a:lnTo>
                  <a:pt x="2446851" y="2761397"/>
                </a:lnTo>
                <a:lnTo>
                  <a:pt x="2399982" y="2755376"/>
                </a:lnTo>
                <a:lnTo>
                  <a:pt x="2353360" y="2748580"/>
                </a:lnTo>
                <a:lnTo>
                  <a:pt x="2306992" y="2741017"/>
                </a:lnTo>
                <a:lnTo>
                  <a:pt x="2260883" y="2732693"/>
                </a:lnTo>
                <a:lnTo>
                  <a:pt x="2215041" y="2723614"/>
                </a:lnTo>
                <a:lnTo>
                  <a:pt x="2169473" y="2713788"/>
                </a:lnTo>
                <a:lnTo>
                  <a:pt x="2124185" y="2703221"/>
                </a:lnTo>
                <a:lnTo>
                  <a:pt x="2079184" y="2691919"/>
                </a:lnTo>
                <a:lnTo>
                  <a:pt x="2034476" y="2679890"/>
                </a:lnTo>
                <a:lnTo>
                  <a:pt x="1990069" y="2667139"/>
                </a:lnTo>
                <a:lnTo>
                  <a:pt x="1945968" y="2653675"/>
                </a:lnTo>
                <a:lnTo>
                  <a:pt x="1902182" y="2639502"/>
                </a:lnTo>
                <a:lnTo>
                  <a:pt x="1858715" y="2624629"/>
                </a:lnTo>
                <a:lnTo>
                  <a:pt x="1815575" y="2609062"/>
                </a:lnTo>
                <a:lnTo>
                  <a:pt x="1772769" y="2592807"/>
                </a:lnTo>
                <a:lnTo>
                  <a:pt x="1730303" y="2575871"/>
                </a:lnTo>
                <a:lnTo>
                  <a:pt x="1688184" y="2558261"/>
                </a:lnTo>
                <a:lnTo>
                  <a:pt x="1646419" y="2539983"/>
                </a:lnTo>
                <a:lnTo>
                  <a:pt x="1605014" y="2521044"/>
                </a:lnTo>
                <a:lnTo>
                  <a:pt x="1563976" y="2501452"/>
                </a:lnTo>
                <a:lnTo>
                  <a:pt x="1523312" y="2481211"/>
                </a:lnTo>
                <a:lnTo>
                  <a:pt x="1483028" y="2460330"/>
                </a:lnTo>
                <a:lnTo>
                  <a:pt x="1443132" y="2438815"/>
                </a:lnTo>
                <a:lnTo>
                  <a:pt x="1403628" y="2416672"/>
                </a:lnTo>
                <a:lnTo>
                  <a:pt x="1364526" y="2393909"/>
                </a:lnTo>
                <a:lnTo>
                  <a:pt x="1325830" y="2370531"/>
                </a:lnTo>
                <a:lnTo>
                  <a:pt x="1287548" y="2346546"/>
                </a:lnTo>
                <a:lnTo>
                  <a:pt x="1249687" y="2321960"/>
                </a:lnTo>
                <a:lnTo>
                  <a:pt x="1212253" y="2296780"/>
                </a:lnTo>
                <a:lnTo>
                  <a:pt x="1175252" y="2271013"/>
                </a:lnTo>
                <a:lnTo>
                  <a:pt x="1138692" y="2244664"/>
                </a:lnTo>
                <a:lnTo>
                  <a:pt x="1102579" y="2217742"/>
                </a:lnTo>
                <a:lnTo>
                  <a:pt x="1066920" y="2190253"/>
                </a:lnTo>
                <a:lnTo>
                  <a:pt x="1031722" y="2162203"/>
                </a:lnTo>
                <a:lnTo>
                  <a:pt x="996991" y="2133598"/>
                </a:lnTo>
                <a:lnTo>
                  <a:pt x="962733" y="2104447"/>
                </a:lnTo>
                <a:lnTo>
                  <a:pt x="928956" y="2074755"/>
                </a:lnTo>
                <a:lnTo>
                  <a:pt x="895667" y="2044528"/>
                </a:lnTo>
                <a:lnTo>
                  <a:pt x="862871" y="2013775"/>
                </a:lnTo>
                <a:lnTo>
                  <a:pt x="830576" y="1982501"/>
                </a:lnTo>
                <a:lnTo>
                  <a:pt x="798788" y="1950713"/>
                </a:lnTo>
                <a:lnTo>
                  <a:pt x="767514" y="1918417"/>
                </a:lnTo>
                <a:lnTo>
                  <a:pt x="736760" y="1885622"/>
                </a:lnTo>
                <a:lnTo>
                  <a:pt x="706534" y="1852332"/>
                </a:lnTo>
                <a:lnTo>
                  <a:pt x="676842" y="1818555"/>
                </a:lnTo>
                <a:lnTo>
                  <a:pt x="647691" y="1784297"/>
                </a:lnTo>
                <a:lnTo>
                  <a:pt x="619087" y="1749566"/>
                </a:lnTo>
                <a:lnTo>
                  <a:pt x="591037" y="1714367"/>
                </a:lnTo>
                <a:lnTo>
                  <a:pt x="563547" y="1678708"/>
                </a:lnTo>
                <a:lnTo>
                  <a:pt x="536625" y="1642595"/>
                </a:lnTo>
                <a:lnTo>
                  <a:pt x="510277" y="1606035"/>
                </a:lnTo>
                <a:lnTo>
                  <a:pt x="484510" y="1569034"/>
                </a:lnTo>
                <a:lnTo>
                  <a:pt x="459330" y="1531600"/>
                </a:lnTo>
                <a:lnTo>
                  <a:pt x="434745" y="1493738"/>
                </a:lnTo>
                <a:lnTo>
                  <a:pt x="410760" y="1455457"/>
                </a:lnTo>
                <a:lnTo>
                  <a:pt x="387382" y="1416761"/>
                </a:lnTo>
                <a:lnTo>
                  <a:pt x="364619" y="1377658"/>
                </a:lnTo>
                <a:lnTo>
                  <a:pt x="342476" y="1338155"/>
                </a:lnTo>
                <a:lnTo>
                  <a:pt x="320961" y="1298258"/>
                </a:lnTo>
                <a:lnTo>
                  <a:pt x="300080" y="1257974"/>
                </a:lnTo>
                <a:lnTo>
                  <a:pt x="279840" y="1217310"/>
                </a:lnTo>
                <a:lnTo>
                  <a:pt x="260248" y="1176272"/>
                </a:lnTo>
                <a:lnTo>
                  <a:pt x="241309" y="1134867"/>
                </a:lnTo>
                <a:lnTo>
                  <a:pt x="223032" y="1093101"/>
                </a:lnTo>
                <a:lnTo>
                  <a:pt x="205422" y="1050982"/>
                </a:lnTo>
                <a:lnTo>
                  <a:pt x="188486" y="1008516"/>
                </a:lnTo>
                <a:lnTo>
                  <a:pt x="172231" y="965710"/>
                </a:lnTo>
                <a:lnTo>
                  <a:pt x="156664" y="922570"/>
                </a:lnTo>
                <a:lnTo>
                  <a:pt x="141791" y="879104"/>
                </a:lnTo>
                <a:lnTo>
                  <a:pt x="127619" y="835316"/>
                </a:lnTo>
                <a:lnTo>
                  <a:pt x="114155" y="791216"/>
                </a:lnTo>
                <a:lnTo>
                  <a:pt x="101405" y="746808"/>
                </a:lnTo>
                <a:lnTo>
                  <a:pt x="89376" y="702101"/>
                </a:lnTo>
                <a:lnTo>
                  <a:pt x="78074" y="657099"/>
                </a:lnTo>
                <a:lnTo>
                  <a:pt x="67507" y="611811"/>
                </a:lnTo>
                <a:lnTo>
                  <a:pt x="57681" y="566243"/>
                </a:lnTo>
                <a:lnTo>
                  <a:pt x="48603" y="520401"/>
                </a:lnTo>
                <a:lnTo>
                  <a:pt x="40279" y="474292"/>
                </a:lnTo>
                <a:lnTo>
                  <a:pt x="32716" y="427923"/>
                </a:lnTo>
                <a:lnTo>
                  <a:pt x="25921" y="381301"/>
                </a:lnTo>
                <a:lnTo>
                  <a:pt x="19900" y="334432"/>
                </a:lnTo>
                <a:lnTo>
                  <a:pt x="14660" y="287323"/>
                </a:lnTo>
                <a:lnTo>
                  <a:pt x="10208" y="239980"/>
                </a:lnTo>
                <a:lnTo>
                  <a:pt x="6551" y="192411"/>
                </a:lnTo>
                <a:lnTo>
                  <a:pt x="3695" y="144622"/>
                </a:lnTo>
                <a:lnTo>
                  <a:pt x="1646" y="96619"/>
                </a:lnTo>
                <a:lnTo>
                  <a:pt x="412" y="48409"/>
                </a:lnTo>
                <a:lnTo>
                  <a:pt x="0" y="0"/>
                </a:lnTo>
                <a:lnTo>
                  <a:pt x="2781283" y="0"/>
                </a:lnTo>
                <a:close/>
              </a:path>
            </a:pathLst>
          </a:custGeom>
          <a:solidFill>
            <a:srgbClr val="E3D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" name="Google Shape;18;p2"/>
          <p:cNvSpPr/>
          <p:nvPr/>
        </p:nvSpPr>
        <p:spPr>
          <a:xfrm>
            <a:off x="5753222" y="909793"/>
            <a:ext cx="9512935" cy="26670"/>
          </a:xfrm>
          <a:custGeom>
            <a:rect b="b" l="l" r="r" t="t"/>
            <a:pathLst>
              <a:path extrusionOk="0" h="26669" w="9512935">
                <a:moveTo>
                  <a:pt x="9512507" y="26264"/>
                </a:moveTo>
                <a:lnTo>
                  <a:pt x="0" y="26264"/>
                </a:lnTo>
                <a:lnTo>
                  <a:pt x="0" y="0"/>
                </a:lnTo>
                <a:lnTo>
                  <a:pt x="9512507" y="0"/>
                </a:lnTo>
                <a:close/>
              </a:path>
            </a:pathLst>
          </a:custGeom>
          <a:solidFill>
            <a:srgbClr val="2F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" name="Google Shape;19;p2"/>
          <p:cNvSpPr txBox="1"/>
          <p:nvPr>
            <p:ph type="title"/>
          </p:nvPr>
        </p:nvSpPr>
        <p:spPr>
          <a:xfrm>
            <a:off x="3997004" y="3192767"/>
            <a:ext cx="5128259" cy="151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800">
                <a:solidFill>
                  <a:srgbClr val="1D264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3997004" y="3192767"/>
            <a:ext cx="5128259" cy="151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800">
                <a:solidFill>
                  <a:srgbClr val="1D264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1016000" y="3093180"/>
            <a:ext cx="16256001" cy="4373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3997004" y="3192767"/>
            <a:ext cx="5128259" cy="151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800">
                <a:solidFill>
                  <a:srgbClr val="1D264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2" type="body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FA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97004" y="3192767"/>
            <a:ext cx="5128259" cy="151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800" u="none" cap="none" strike="noStrike">
                <a:solidFill>
                  <a:srgbClr val="1D264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016000" y="3093180"/>
            <a:ext cx="16256001" cy="4373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5667250" y="859500"/>
            <a:ext cx="9964800" cy="123000"/>
          </a:xfrm>
          <a:prstGeom prst="rect">
            <a:avLst/>
          </a:prstGeom>
          <a:solidFill>
            <a:srgbClr val="FA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2E2E2"/>
              </a:highlight>
            </a:endParaRPr>
          </a:p>
        </p:txBody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7910675" y="1686155"/>
            <a:ext cx="9708300" cy="173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85725">
              <a:srgbClr val="000000"/>
            </a:outerShdw>
          </a:effectLst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00"/>
              <a:t>YBTH CODERS</a:t>
            </a:r>
            <a:endParaRPr sz="11200"/>
          </a:p>
        </p:txBody>
      </p:sp>
      <p:sp>
        <p:nvSpPr>
          <p:cNvPr id="52" name="Google Shape;52;p7"/>
          <p:cNvSpPr txBox="1"/>
          <p:nvPr/>
        </p:nvSpPr>
        <p:spPr>
          <a:xfrm>
            <a:off x="6435850" y="3376650"/>
            <a:ext cx="11744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chemeClr val="dk2"/>
                </a:solidFill>
              </a:rPr>
              <a:t>Maharaja Agrasen Institute of Technology</a:t>
            </a:r>
            <a:endParaRPr b="1" sz="3400">
              <a:solidFill>
                <a:schemeClr val="dk2"/>
              </a:solidFill>
            </a:endParaRPr>
          </a:p>
        </p:txBody>
      </p:sp>
      <p:pic>
        <p:nvPicPr>
          <p:cNvPr id="53" name="Google Shape;5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550" y="-499501"/>
            <a:ext cx="7047100" cy="70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5667250" y="859500"/>
            <a:ext cx="9964800" cy="123000"/>
          </a:xfrm>
          <a:prstGeom prst="rect">
            <a:avLst/>
          </a:prstGeom>
          <a:solidFill>
            <a:srgbClr val="FA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2E2E2"/>
              </a:highlight>
            </a:endParaRPr>
          </a:p>
        </p:txBody>
      </p:sp>
      <p:sp>
        <p:nvSpPr>
          <p:cNvPr id="59" name="Google Shape;59;p8"/>
          <p:cNvSpPr txBox="1"/>
          <p:nvPr>
            <p:ph type="title"/>
          </p:nvPr>
        </p:nvSpPr>
        <p:spPr>
          <a:xfrm>
            <a:off x="9247450" y="614400"/>
            <a:ext cx="6384600" cy="14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300">
                <a:solidFill>
                  <a:srgbClr val="0D5DDF"/>
                </a:solidFill>
              </a:rPr>
              <a:t>OUR TEAM</a:t>
            </a:r>
            <a:endParaRPr b="1" sz="9300">
              <a:solidFill>
                <a:srgbClr val="0D5DDF"/>
              </a:solidFill>
            </a:endParaRPr>
          </a:p>
        </p:txBody>
      </p:sp>
      <p:grpSp>
        <p:nvGrpSpPr>
          <p:cNvPr id="60" name="Google Shape;60;p8"/>
          <p:cNvGrpSpPr/>
          <p:nvPr/>
        </p:nvGrpSpPr>
        <p:grpSpPr>
          <a:xfrm>
            <a:off x="6263675" y="3030481"/>
            <a:ext cx="12024312" cy="3576591"/>
            <a:chOff x="3409575" y="3095706"/>
            <a:chExt cx="12024312" cy="3576591"/>
          </a:xfrm>
        </p:grpSpPr>
        <p:sp>
          <p:nvSpPr>
            <p:cNvPr id="61" name="Google Shape;61;p8"/>
            <p:cNvSpPr txBox="1"/>
            <p:nvPr/>
          </p:nvSpPr>
          <p:spPr>
            <a:xfrm>
              <a:off x="3409575" y="6163789"/>
              <a:ext cx="3348900" cy="5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58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latin typeface="Trebuchet MS"/>
                  <a:ea typeface="Trebuchet MS"/>
                  <a:cs typeface="Trebuchet MS"/>
                  <a:sym typeface="Trebuchet MS"/>
                </a:rPr>
                <a:t>Nishant Rajput </a:t>
              </a:r>
              <a:endParaRPr sz="2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" name="Google Shape;62;p8"/>
            <p:cNvSpPr txBox="1"/>
            <p:nvPr/>
          </p:nvSpPr>
          <p:spPr>
            <a:xfrm>
              <a:off x="7791113" y="6163798"/>
              <a:ext cx="3348900" cy="5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58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latin typeface="Trebuchet MS"/>
                  <a:ea typeface="Trebuchet MS"/>
                  <a:cs typeface="Trebuchet MS"/>
                  <a:sym typeface="Trebuchet MS"/>
                </a:rPr>
                <a:t>Swastik Jain</a:t>
              </a:r>
              <a:endParaRPr sz="2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" name="Google Shape;63;p8"/>
            <p:cNvSpPr txBox="1"/>
            <p:nvPr/>
          </p:nvSpPr>
          <p:spPr>
            <a:xfrm>
              <a:off x="12084988" y="6085814"/>
              <a:ext cx="3348900" cy="5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58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latin typeface="Trebuchet MS"/>
                  <a:ea typeface="Trebuchet MS"/>
                  <a:cs typeface="Trebuchet MS"/>
                  <a:sym typeface="Trebuchet MS"/>
                </a:rPr>
                <a:t>Shiv</a:t>
              </a:r>
              <a:r>
                <a:rPr lang="en-US" sz="3200">
                  <a:latin typeface="Trebuchet MS"/>
                  <a:ea typeface="Trebuchet MS"/>
                  <a:cs typeface="Trebuchet MS"/>
                  <a:sym typeface="Trebuchet MS"/>
                </a:rPr>
                <a:t>a</a:t>
              </a:r>
              <a:r>
                <a:rPr lang="en-US" sz="3200">
                  <a:latin typeface="Trebuchet MS"/>
                  <a:ea typeface="Trebuchet MS"/>
                  <a:cs typeface="Trebuchet MS"/>
                  <a:sym typeface="Trebuchet MS"/>
                </a:rPr>
                <a:t>ngi Mishra</a:t>
              </a:r>
              <a:endParaRPr sz="2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64" name="Google Shape;64;p8"/>
            <p:cNvGrpSpPr/>
            <p:nvPr/>
          </p:nvGrpSpPr>
          <p:grpSpPr>
            <a:xfrm>
              <a:off x="12380300" y="3137388"/>
              <a:ext cx="2758264" cy="2684463"/>
              <a:chOff x="12254850" y="3579075"/>
              <a:chExt cx="2758264" cy="2684463"/>
            </a:xfrm>
          </p:grpSpPr>
          <p:sp>
            <p:nvSpPr>
              <p:cNvPr id="65" name="Google Shape;65;p8"/>
              <p:cNvSpPr/>
              <p:nvPr/>
            </p:nvSpPr>
            <p:spPr>
              <a:xfrm>
                <a:off x="12254850" y="3579075"/>
                <a:ext cx="2758264" cy="2684463"/>
              </a:xfrm>
              <a:custGeom>
                <a:rect b="b" l="l" r="r" t="t"/>
                <a:pathLst>
                  <a:path extrusionOk="0" h="3689984" w="3689985">
                    <a:moveTo>
                      <a:pt x="1844939" y="3689878"/>
                    </a:moveTo>
                    <a:lnTo>
                      <a:pt x="1799664" y="3689323"/>
                    </a:lnTo>
                    <a:lnTo>
                      <a:pt x="1754411" y="3687656"/>
                    </a:lnTo>
                    <a:lnTo>
                      <a:pt x="1709217" y="3684878"/>
                    </a:lnTo>
                    <a:lnTo>
                      <a:pt x="1664105" y="3680992"/>
                    </a:lnTo>
                    <a:lnTo>
                      <a:pt x="1619100" y="3676001"/>
                    </a:lnTo>
                    <a:lnTo>
                      <a:pt x="1574227" y="3669908"/>
                    </a:lnTo>
                    <a:lnTo>
                      <a:pt x="1529522" y="3662715"/>
                    </a:lnTo>
                    <a:lnTo>
                      <a:pt x="1485006" y="3654425"/>
                    </a:lnTo>
                    <a:lnTo>
                      <a:pt x="1440712" y="3645049"/>
                    </a:lnTo>
                    <a:lnTo>
                      <a:pt x="1396655" y="3634589"/>
                    </a:lnTo>
                    <a:lnTo>
                      <a:pt x="1352869" y="3623048"/>
                    </a:lnTo>
                    <a:lnTo>
                      <a:pt x="1309382" y="3610435"/>
                    </a:lnTo>
                    <a:lnTo>
                      <a:pt x="1266217" y="3596758"/>
                    </a:lnTo>
                    <a:lnTo>
                      <a:pt x="1223401" y="3582030"/>
                    </a:lnTo>
                    <a:lnTo>
                      <a:pt x="1180953" y="3566256"/>
                    </a:lnTo>
                    <a:lnTo>
                      <a:pt x="1138910" y="3549441"/>
                    </a:lnTo>
                    <a:lnTo>
                      <a:pt x="1097293" y="3531600"/>
                    </a:lnTo>
                    <a:lnTo>
                      <a:pt x="1056124" y="3512741"/>
                    </a:lnTo>
                    <a:lnTo>
                      <a:pt x="1015434" y="3492882"/>
                    </a:lnTo>
                    <a:lnTo>
                      <a:pt x="975242" y="3472027"/>
                    </a:lnTo>
                    <a:lnTo>
                      <a:pt x="935571" y="3450195"/>
                    </a:lnTo>
                    <a:lnTo>
                      <a:pt x="896448" y="3427395"/>
                    </a:lnTo>
                    <a:lnTo>
                      <a:pt x="857899" y="3403641"/>
                    </a:lnTo>
                    <a:lnTo>
                      <a:pt x="819942" y="3378946"/>
                    </a:lnTo>
                    <a:lnTo>
                      <a:pt x="782607" y="3353331"/>
                    </a:lnTo>
                    <a:lnTo>
                      <a:pt x="745908" y="3326808"/>
                    </a:lnTo>
                    <a:lnTo>
                      <a:pt x="709874" y="3299391"/>
                    </a:lnTo>
                    <a:lnTo>
                      <a:pt x="674522" y="3271099"/>
                    </a:lnTo>
                    <a:lnTo>
                      <a:pt x="639874" y="3241942"/>
                    </a:lnTo>
                    <a:lnTo>
                      <a:pt x="605954" y="3211950"/>
                    </a:lnTo>
                    <a:lnTo>
                      <a:pt x="572778" y="3181131"/>
                    </a:lnTo>
                    <a:lnTo>
                      <a:pt x="540370" y="3149510"/>
                    </a:lnTo>
                    <a:lnTo>
                      <a:pt x="508747" y="3117100"/>
                    </a:lnTo>
                    <a:lnTo>
                      <a:pt x="477929" y="3083926"/>
                    </a:lnTo>
                    <a:lnTo>
                      <a:pt x="447934" y="3050002"/>
                    </a:lnTo>
                    <a:lnTo>
                      <a:pt x="418781" y="3015353"/>
                    </a:lnTo>
                    <a:lnTo>
                      <a:pt x="390487" y="2980004"/>
                    </a:lnTo>
                    <a:lnTo>
                      <a:pt x="363069" y="2943969"/>
                    </a:lnTo>
                    <a:lnTo>
                      <a:pt x="336544" y="2907270"/>
                    </a:lnTo>
                    <a:lnTo>
                      <a:pt x="310928" y="2869935"/>
                    </a:lnTo>
                    <a:lnTo>
                      <a:pt x="286235" y="2831978"/>
                    </a:lnTo>
                    <a:lnTo>
                      <a:pt x="262481" y="2793429"/>
                    </a:lnTo>
                    <a:lnTo>
                      <a:pt x="239681" y="2754304"/>
                    </a:lnTo>
                    <a:lnTo>
                      <a:pt x="217848" y="2714635"/>
                    </a:lnTo>
                    <a:lnTo>
                      <a:pt x="196994" y="2674444"/>
                    </a:lnTo>
                    <a:lnTo>
                      <a:pt x="177134" y="2633753"/>
                    </a:lnTo>
                    <a:lnTo>
                      <a:pt x="158277" y="2592584"/>
                    </a:lnTo>
                    <a:lnTo>
                      <a:pt x="140437" y="2550967"/>
                    </a:lnTo>
                    <a:lnTo>
                      <a:pt x="123624" y="2508924"/>
                    </a:lnTo>
                    <a:lnTo>
                      <a:pt x="107847" y="2466476"/>
                    </a:lnTo>
                    <a:lnTo>
                      <a:pt x="93117" y="2423660"/>
                    </a:lnTo>
                    <a:lnTo>
                      <a:pt x="79442" y="2380495"/>
                    </a:lnTo>
                    <a:lnTo>
                      <a:pt x="66830" y="2337008"/>
                    </a:lnTo>
                    <a:lnTo>
                      <a:pt x="55290" y="2293222"/>
                    </a:lnTo>
                    <a:lnTo>
                      <a:pt x="44828" y="2249166"/>
                    </a:lnTo>
                    <a:lnTo>
                      <a:pt x="35449" y="2204871"/>
                    </a:lnTo>
                    <a:lnTo>
                      <a:pt x="27161" y="2160355"/>
                    </a:lnTo>
                    <a:lnTo>
                      <a:pt x="19968" y="2115650"/>
                    </a:lnTo>
                    <a:lnTo>
                      <a:pt x="13874" y="2070778"/>
                    </a:lnTo>
                    <a:lnTo>
                      <a:pt x="8883" y="2025772"/>
                    </a:lnTo>
                    <a:lnTo>
                      <a:pt x="4998" y="1980661"/>
                    </a:lnTo>
                    <a:lnTo>
                      <a:pt x="2222" y="1935466"/>
                    </a:lnTo>
                    <a:lnTo>
                      <a:pt x="555" y="1890213"/>
                    </a:lnTo>
                    <a:lnTo>
                      <a:pt x="0" y="1844939"/>
                    </a:lnTo>
                    <a:lnTo>
                      <a:pt x="138" y="1822298"/>
                    </a:lnTo>
                    <a:lnTo>
                      <a:pt x="1250" y="1777035"/>
                    </a:lnTo>
                    <a:lnTo>
                      <a:pt x="3472" y="1731805"/>
                    </a:lnTo>
                    <a:lnTo>
                      <a:pt x="6802" y="1686649"/>
                    </a:lnTo>
                    <a:lnTo>
                      <a:pt x="11241" y="1641585"/>
                    </a:lnTo>
                    <a:lnTo>
                      <a:pt x="16783" y="1596647"/>
                    </a:lnTo>
                    <a:lnTo>
                      <a:pt x="23428" y="1551851"/>
                    </a:lnTo>
                    <a:lnTo>
                      <a:pt x="31168" y="1507240"/>
                    </a:lnTo>
                    <a:lnTo>
                      <a:pt x="40003" y="1462829"/>
                    </a:lnTo>
                    <a:lnTo>
                      <a:pt x="49923" y="1418653"/>
                    </a:lnTo>
                    <a:lnTo>
                      <a:pt x="60926" y="1374725"/>
                    </a:lnTo>
                    <a:lnTo>
                      <a:pt x="73002" y="1331088"/>
                    </a:lnTo>
                    <a:lnTo>
                      <a:pt x="86147" y="1287756"/>
                    </a:lnTo>
                    <a:lnTo>
                      <a:pt x="100350" y="1244765"/>
                    </a:lnTo>
                    <a:lnTo>
                      <a:pt x="115606" y="1202126"/>
                    </a:lnTo>
                    <a:lnTo>
                      <a:pt x="131901" y="1159881"/>
                    </a:lnTo>
                    <a:lnTo>
                      <a:pt x="149230" y="1118045"/>
                    </a:lnTo>
                    <a:lnTo>
                      <a:pt x="167578" y="1076653"/>
                    </a:lnTo>
                    <a:lnTo>
                      <a:pt x="186940" y="1035717"/>
                    </a:lnTo>
                    <a:lnTo>
                      <a:pt x="207297" y="995275"/>
                    </a:lnTo>
                    <a:lnTo>
                      <a:pt x="228644" y="955337"/>
                    </a:lnTo>
                    <a:lnTo>
                      <a:pt x="250960" y="915942"/>
                    </a:lnTo>
                    <a:lnTo>
                      <a:pt x="274241" y="877100"/>
                    </a:lnTo>
                    <a:lnTo>
                      <a:pt x="298464" y="838846"/>
                    </a:lnTo>
                    <a:lnTo>
                      <a:pt x="323623" y="801196"/>
                    </a:lnTo>
                    <a:lnTo>
                      <a:pt x="349693" y="764177"/>
                    </a:lnTo>
                    <a:lnTo>
                      <a:pt x="376669" y="727806"/>
                    </a:lnTo>
                    <a:lnTo>
                      <a:pt x="404525" y="692112"/>
                    </a:lnTo>
                    <a:lnTo>
                      <a:pt x="433253" y="657107"/>
                    </a:lnTo>
                    <a:lnTo>
                      <a:pt x="462826" y="622823"/>
                    </a:lnTo>
                    <a:lnTo>
                      <a:pt x="493237" y="589270"/>
                    </a:lnTo>
                    <a:lnTo>
                      <a:pt x="524457" y="556478"/>
                    </a:lnTo>
                    <a:lnTo>
                      <a:pt x="556478" y="524457"/>
                    </a:lnTo>
                    <a:lnTo>
                      <a:pt x="589270" y="493237"/>
                    </a:lnTo>
                    <a:lnTo>
                      <a:pt x="622823" y="462826"/>
                    </a:lnTo>
                    <a:lnTo>
                      <a:pt x="657107" y="433253"/>
                    </a:lnTo>
                    <a:lnTo>
                      <a:pt x="692112" y="404525"/>
                    </a:lnTo>
                    <a:lnTo>
                      <a:pt x="727806" y="376669"/>
                    </a:lnTo>
                    <a:lnTo>
                      <a:pt x="764177" y="349693"/>
                    </a:lnTo>
                    <a:lnTo>
                      <a:pt x="801196" y="323623"/>
                    </a:lnTo>
                    <a:lnTo>
                      <a:pt x="838846" y="298464"/>
                    </a:lnTo>
                    <a:lnTo>
                      <a:pt x="877100" y="274241"/>
                    </a:lnTo>
                    <a:lnTo>
                      <a:pt x="915942" y="250960"/>
                    </a:lnTo>
                    <a:lnTo>
                      <a:pt x="955337" y="228644"/>
                    </a:lnTo>
                    <a:lnTo>
                      <a:pt x="995275" y="207297"/>
                    </a:lnTo>
                    <a:lnTo>
                      <a:pt x="1035717" y="186940"/>
                    </a:lnTo>
                    <a:lnTo>
                      <a:pt x="1076653" y="167578"/>
                    </a:lnTo>
                    <a:lnTo>
                      <a:pt x="1118045" y="149230"/>
                    </a:lnTo>
                    <a:lnTo>
                      <a:pt x="1159881" y="131901"/>
                    </a:lnTo>
                    <a:lnTo>
                      <a:pt x="1202126" y="115606"/>
                    </a:lnTo>
                    <a:lnTo>
                      <a:pt x="1244765" y="100350"/>
                    </a:lnTo>
                    <a:lnTo>
                      <a:pt x="1287756" y="86147"/>
                    </a:lnTo>
                    <a:lnTo>
                      <a:pt x="1331088" y="73002"/>
                    </a:lnTo>
                    <a:lnTo>
                      <a:pt x="1374725" y="60926"/>
                    </a:lnTo>
                    <a:lnTo>
                      <a:pt x="1418653" y="49923"/>
                    </a:lnTo>
                    <a:lnTo>
                      <a:pt x="1462829" y="40003"/>
                    </a:lnTo>
                    <a:lnTo>
                      <a:pt x="1507240" y="31168"/>
                    </a:lnTo>
                    <a:lnTo>
                      <a:pt x="1551851" y="23428"/>
                    </a:lnTo>
                    <a:lnTo>
                      <a:pt x="1596647" y="16783"/>
                    </a:lnTo>
                    <a:lnTo>
                      <a:pt x="1641585" y="11241"/>
                    </a:lnTo>
                    <a:lnTo>
                      <a:pt x="1686649" y="6802"/>
                    </a:lnTo>
                    <a:lnTo>
                      <a:pt x="1731805" y="3472"/>
                    </a:lnTo>
                    <a:lnTo>
                      <a:pt x="1777035" y="1250"/>
                    </a:lnTo>
                    <a:lnTo>
                      <a:pt x="1822298" y="138"/>
                    </a:lnTo>
                    <a:lnTo>
                      <a:pt x="1844939" y="0"/>
                    </a:lnTo>
                    <a:lnTo>
                      <a:pt x="1867579" y="138"/>
                    </a:lnTo>
                    <a:lnTo>
                      <a:pt x="1912842" y="1250"/>
                    </a:lnTo>
                    <a:lnTo>
                      <a:pt x="1958073" y="3472"/>
                    </a:lnTo>
                    <a:lnTo>
                      <a:pt x="2003228" y="6802"/>
                    </a:lnTo>
                    <a:lnTo>
                      <a:pt x="2048292" y="11241"/>
                    </a:lnTo>
                    <a:lnTo>
                      <a:pt x="2093230" y="16783"/>
                    </a:lnTo>
                    <a:lnTo>
                      <a:pt x="2138026" y="23428"/>
                    </a:lnTo>
                    <a:lnTo>
                      <a:pt x="2182637" y="31168"/>
                    </a:lnTo>
                    <a:lnTo>
                      <a:pt x="2227048" y="40003"/>
                    </a:lnTo>
                    <a:lnTo>
                      <a:pt x="2271224" y="49923"/>
                    </a:lnTo>
                    <a:lnTo>
                      <a:pt x="2315152" y="60926"/>
                    </a:lnTo>
                    <a:lnTo>
                      <a:pt x="2358789" y="73002"/>
                    </a:lnTo>
                    <a:lnTo>
                      <a:pt x="2402121" y="86147"/>
                    </a:lnTo>
                    <a:lnTo>
                      <a:pt x="2445112" y="100350"/>
                    </a:lnTo>
                    <a:lnTo>
                      <a:pt x="2487751" y="115606"/>
                    </a:lnTo>
                    <a:lnTo>
                      <a:pt x="2529996" y="131901"/>
                    </a:lnTo>
                    <a:lnTo>
                      <a:pt x="2571832" y="149230"/>
                    </a:lnTo>
                    <a:lnTo>
                      <a:pt x="2613225" y="167578"/>
                    </a:lnTo>
                    <a:lnTo>
                      <a:pt x="2654160" y="186940"/>
                    </a:lnTo>
                    <a:lnTo>
                      <a:pt x="2694602" y="207297"/>
                    </a:lnTo>
                    <a:lnTo>
                      <a:pt x="2734537" y="228644"/>
                    </a:lnTo>
                    <a:lnTo>
                      <a:pt x="2773934" y="250960"/>
                    </a:lnTo>
                    <a:lnTo>
                      <a:pt x="2812777" y="274241"/>
                    </a:lnTo>
                    <a:lnTo>
                      <a:pt x="2851031" y="298464"/>
                    </a:lnTo>
                    <a:lnTo>
                      <a:pt x="2888681" y="323623"/>
                    </a:lnTo>
                    <a:lnTo>
                      <a:pt x="2925700" y="349693"/>
                    </a:lnTo>
                    <a:lnTo>
                      <a:pt x="2962072" y="376669"/>
                    </a:lnTo>
                    <a:lnTo>
                      <a:pt x="2997765" y="404525"/>
                    </a:lnTo>
                    <a:lnTo>
                      <a:pt x="3032769" y="433253"/>
                    </a:lnTo>
                    <a:lnTo>
                      <a:pt x="3067054" y="462826"/>
                    </a:lnTo>
                    <a:lnTo>
                      <a:pt x="3100608" y="493237"/>
                    </a:lnTo>
                    <a:lnTo>
                      <a:pt x="3133401" y="524457"/>
                    </a:lnTo>
                    <a:lnTo>
                      <a:pt x="3165421" y="556478"/>
                    </a:lnTo>
                    <a:lnTo>
                      <a:pt x="3196640" y="589270"/>
                    </a:lnTo>
                    <a:lnTo>
                      <a:pt x="3227050" y="622823"/>
                    </a:lnTo>
                    <a:lnTo>
                      <a:pt x="3256625" y="657107"/>
                    </a:lnTo>
                    <a:lnTo>
                      <a:pt x="3285353" y="692112"/>
                    </a:lnTo>
                    <a:lnTo>
                      <a:pt x="3313210" y="727806"/>
                    </a:lnTo>
                    <a:lnTo>
                      <a:pt x="3340183" y="764177"/>
                    </a:lnTo>
                    <a:lnTo>
                      <a:pt x="3366252" y="801196"/>
                    </a:lnTo>
                    <a:lnTo>
                      <a:pt x="3391411" y="838846"/>
                    </a:lnTo>
                    <a:lnTo>
                      <a:pt x="3415636" y="877100"/>
                    </a:lnTo>
                    <a:lnTo>
                      <a:pt x="3438915" y="915942"/>
                    </a:lnTo>
                    <a:lnTo>
                      <a:pt x="3461233" y="955337"/>
                    </a:lnTo>
                    <a:lnTo>
                      <a:pt x="3482579" y="995275"/>
                    </a:lnTo>
                    <a:lnTo>
                      <a:pt x="3502936" y="1035717"/>
                    </a:lnTo>
                    <a:lnTo>
                      <a:pt x="3522299" y="1076653"/>
                    </a:lnTo>
                    <a:lnTo>
                      <a:pt x="3540647" y="1118045"/>
                    </a:lnTo>
                    <a:lnTo>
                      <a:pt x="3557975" y="1159881"/>
                    </a:lnTo>
                    <a:lnTo>
                      <a:pt x="3574272" y="1202126"/>
                    </a:lnTo>
                    <a:lnTo>
                      <a:pt x="3589525" y="1244765"/>
                    </a:lnTo>
                    <a:lnTo>
                      <a:pt x="3603728" y="1287756"/>
                    </a:lnTo>
                    <a:lnTo>
                      <a:pt x="3616876" y="1331088"/>
                    </a:lnTo>
                    <a:lnTo>
                      <a:pt x="3628953" y="1374725"/>
                    </a:lnTo>
                    <a:lnTo>
                      <a:pt x="3639955" y="1418653"/>
                    </a:lnTo>
                    <a:lnTo>
                      <a:pt x="3649873" y="1462829"/>
                    </a:lnTo>
                    <a:lnTo>
                      <a:pt x="3658706" y="1507240"/>
                    </a:lnTo>
                    <a:lnTo>
                      <a:pt x="3666449" y="1551851"/>
                    </a:lnTo>
                    <a:lnTo>
                      <a:pt x="3673092" y="1596647"/>
                    </a:lnTo>
                    <a:lnTo>
                      <a:pt x="3678635" y="1641585"/>
                    </a:lnTo>
                    <a:lnTo>
                      <a:pt x="3683074" y="1686649"/>
                    </a:lnTo>
                    <a:lnTo>
                      <a:pt x="3686406" y="1731805"/>
                    </a:lnTo>
                    <a:lnTo>
                      <a:pt x="3688629" y="1777035"/>
                    </a:lnTo>
                    <a:lnTo>
                      <a:pt x="3689739" y="1822298"/>
                    </a:lnTo>
                    <a:lnTo>
                      <a:pt x="3689878" y="1844939"/>
                    </a:lnTo>
                    <a:lnTo>
                      <a:pt x="3689739" y="1867579"/>
                    </a:lnTo>
                    <a:lnTo>
                      <a:pt x="3688629" y="1912842"/>
                    </a:lnTo>
                    <a:lnTo>
                      <a:pt x="3686406" y="1958073"/>
                    </a:lnTo>
                    <a:lnTo>
                      <a:pt x="3683074" y="2003228"/>
                    </a:lnTo>
                    <a:lnTo>
                      <a:pt x="3678635" y="2048292"/>
                    </a:lnTo>
                    <a:lnTo>
                      <a:pt x="3673092" y="2093230"/>
                    </a:lnTo>
                    <a:lnTo>
                      <a:pt x="3666449" y="2138026"/>
                    </a:lnTo>
                    <a:lnTo>
                      <a:pt x="3658706" y="2182637"/>
                    </a:lnTo>
                    <a:lnTo>
                      <a:pt x="3649873" y="2227048"/>
                    </a:lnTo>
                    <a:lnTo>
                      <a:pt x="3639955" y="2271224"/>
                    </a:lnTo>
                    <a:lnTo>
                      <a:pt x="3628953" y="2315152"/>
                    </a:lnTo>
                    <a:lnTo>
                      <a:pt x="3616876" y="2358789"/>
                    </a:lnTo>
                    <a:lnTo>
                      <a:pt x="3603728" y="2402121"/>
                    </a:lnTo>
                    <a:lnTo>
                      <a:pt x="3589525" y="2445112"/>
                    </a:lnTo>
                    <a:lnTo>
                      <a:pt x="3574273" y="2487751"/>
                    </a:lnTo>
                    <a:lnTo>
                      <a:pt x="3557978" y="2529996"/>
                    </a:lnTo>
                    <a:lnTo>
                      <a:pt x="3540647" y="2571832"/>
                    </a:lnTo>
                    <a:lnTo>
                      <a:pt x="3522299" y="2613225"/>
                    </a:lnTo>
                    <a:lnTo>
                      <a:pt x="3502936" y="2654160"/>
                    </a:lnTo>
                    <a:lnTo>
                      <a:pt x="3482579" y="2694602"/>
                    </a:lnTo>
                    <a:lnTo>
                      <a:pt x="3461233" y="2734537"/>
                    </a:lnTo>
                    <a:lnTo>
                      <a:pt x="3438915" y="2773934"/>
                    </a:lnTo>
                    <a:lnTo>
                      <a:pt x="3415636" y="2812777"/>
                    </a:lnTo>
                    <a:lnTo>
                      <a:pt x="3391411" y="2851031"/>
                    </a:lnTo>
                    <a:lnTo>
                      <a:pt x="3366252" y="2888681"/>
                    </a:lnTo>
                    <a:lnTo>
                      <a:pt x="3340183" y="2925700"/>
                    </a:lnTo>
                    <a:lnTo>
                      <a:pt x="3313210" y="2962072"/>
                    </a:lnTo>
                    <a:lnTo>
                      <a:pt x="3285353" y="2997765"/>
                    </a:lnTo>
                    <a:lnTo>
                      <a:pt x="3256625" y="3032769"/>
                    </a:lnTo>
                    <a:lnTo>
                      <a:pt x="3227050" y="3067054"/>
                    </a:lnTo>
                    <a:lnTo>
                      <a:pt x="3196640" y="3100608"/>
                    </a:lnTo>
                    <a:lnTo>
                      <a:pt x="3165421" y="3133401"/>
                    </a:lnTo>
                    <a:lnTo>
                      <a:pt x="3133401" y="3165421"/>
                    </a:lnTo>
                    <a:lnTo>
                      <a:pt x="3100608" y="3196640"/>
                    </a:lnTo>
                    <a:lnTo>
                      <a:pt x="3067054" y="3227050"/>
                    </a:lnTo>
                    <a:lnTo>
                      <a:pt x="3032769" y="3256625"/>
                    </a:lnTo>
                    <a:lnTo>
                      <a:pt x="2997765" y="3285353"/>
                    </a:lnTo>
                    <a:lnTo>
                      <a:pt x="2962072" y="3313210"/>
                    </a:lnTo>
                    <a:lnTo>
                      <a:pt x="2925700" y="3340183"/>
                    </a:lnTo>
                    <a:lnTo>
                      <a:pt x="2888681" y="3366252"/>
                    </a:lnTo>
                    <a:lnTo>
                      <a:pt x="2851031" y="3391411"/>
                    </a:lnTo>
                    <a:lnTo>
                      <a:pt x="2812777" y="3415636"/>
                    </a:lnTo>
                    <a:lnTo>
                      <a:pt x="2773934" y="3438915"/>
                    </a:lnTo>
                    <a:lnTo>
                      <a:pt x="2734537" y="3461233"/>
                    </a:lnTo>
                    <a:lnTo>
                      <a:pt x="2694602" y="3482579"/>
                    </a:lnTo>
                    <a:lnTo>
                      <a:pt x="2654160" y="3502936"/>
                    </a:lnTo>
                    <a:lnTo>
                      <a:pt x="2613225" y="3522299"/>
                    </a:lnTo>
                    <a:lnTo>
                      <a:pt x="2571832" y="3540647"/>
                    </a:lnTo>
                    <a:lnTo>
                      <a:pt x="2529996" y="3557975"/>
                    </a:lnTo>
                    <a:lnTo>
                      <a:pt x="2487751" y="3574272"/>
                    </a:lnTo>
                    <a:lnTo>
                      <a:pt x="2445112" y="3589525"/>
                    </a:lnTo>
                    <a:lnTo>
                      <a:pt x="2402121" y="3603728"/>
                    </a:lnTo>
                    <a:lnTo>
                      <a:pt x="2358789" y="3616876"/>
                    </a:lnTo>
                    <a:lnTo>
                      <a:pt x="2315152" y="3628953"/>
                    </a:lnTo>
                    <a:lnTo>
                      <a:pt x="2271224" y="3639955"/>
                    </a:lnTo>
                    <a:lnTo>
                      <a:pt x="2227048" y="3649873"/>
                    </a:lnTo>
                    <a:lnTo>
                      <a:pt x="2182637" y="3658706"/>
                    </a:lnTo>
                    <a:lnTo>
                      <a:pt x="2138026" y="3666449"/>
                    </a:lnTo>
                    <a:lnTo>
                      <a:pt x="2093230" y="3673092"/>
                    </a:lnTo>
                    <a:lnTo>
                      <a:pt x="2048292" y="3678635"/>
                    </a:lnTo>
                    <a:lnTo>
                      <a:pt x="2003228" y="3683074"/>
                    </a:lnTo>
                    <a:lnTo>
                      <a:pt x="1958073" y="3686406"/>
                    </a:lnTo>
                    <a:lnTo>
                      <a:pt x="1912842" y="3688629"/>
                    </a:lnTo>
                    <a:lnTo>
                      <a:pt x="1867579" y="3689739"/>
                    </a:lnTo>
                    <a:lnTo>
                      <a:pt x="1844939" y="3689878"/>
                    </a:lnTo>
                    <a:close/>
                  </a:path>
                </a:pathLst>
              </a:custGeom>
              <a:solidFill>
                <a:srgbClr val="26336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pic>
            <p:nvPicPr>
              <p:cNvPr id="66" name="Google Shape;66;p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2425900" y="3743762"/>
                <a:ext cx="2380399" cy="2352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7" name="Google Shape;67;p8"/>
            <p:cNvGrpSpPr/>
            <p:nvPr/>
          </p:nvGrpSpPr>
          <p:grpSpPr>
            <a:xfrm>
              <a:off x="3617261" y="3095706"/>
              <a:ext cx="2933538" cy="2878188"/>
              <a:chOff x="3871011" y="3482219"/>
              <a:chExt cx="2933538" cy="2878188"/>
            </a:xfrm>
          </p:grpSpPr>
          <p:sp>
            <p:nvSpPr>
              <p:cNvPr id="68" name="Google Shape;68;p8"/>
              <p:cNvSpPr/>
              <p:nvPr/>
            </p:nvSpPr>
            <p:spPr>
              <a:xfrm>
                <a:off x="3871011" y="3482219"/>
                <a:ext cx="2933538" cy="2878188"/>
              </a:xfrm>
              <a:custGeom>
                <a:rect b="b" l="l" r="r" t="t"/>
                <a:pathLst>
                  <a:path extrusionOk="0" h="3689984" w="3689985">
                    <a:moveTo>
                      <a:pt x="1844939" y="3689878"/>
                    </a:moveTo>
                    <a:lnTo>
                      <a:pt x="1799664" y="3689323"/>
                    </a:lnTo>
                    <a:lnTo>
                      <a:pt x="1754411" y="3687656"/>
                    </a:lnTo>
                    <a:lnTo>
                      <a:pt x="1709217" y="3684878"/>
                    </a:lnTo>
                    <a:lnTo>
                      <a:pt x="1664105" y="3680992"/>
                    </a:lnTo>
                    <a:lnTo>
                      <a:pt x="1619100" y="3676001"/>
                    </a:lnTo>
                    <a:lnTo>
                      <a:pt x="1574227" y="3669908"/>
                    </a:lnTo>
                    <a:lnTo>
                      <a:pt x="1529522" y="3662715"/>
                    </a:lnTo>
                    <a:lnTo>
                      <a:pt x="1485006" y="3654425"/>
                    </a:lnTo>
                    <a:lnTo>
                      <a:pt x="1440712" y="3645049"/>
                    </a:lnTo>
                    <a:lnTo>
                      <a:pt x="1396655" y="3634589"/>
                    </a:lnTo>
                    <a:lnTo>
                      <a:pt x="1352869" y="3623048"/>
                    </a:lnTo>
                    <a:lnTo>
                      <a:pt x="1309382" y="3610435"/>
                    </a:lnTo>
                    <a:lnTo>
                      <a:pt x="1266217" y="3596758"/>
                    </a:lnTo>
                    <a:lnTo>
                      <a:pt x="1223401" y="3582030"/>
                    </a:lnTo>
                    <a:lnTo>
                      <a:pt x="1180953" y="3566256"/>
                    </a:lnTo>
                    <a:lnTo>
                      <a:pt x="1138910" y="3549441"/>
                    </a:lnTo>
                    <a:lnTo>
                      <a:pt x="1097293" y="3531600"/>
                    </a:lnTo>
                    <a:lnTo>
                      <a:pt x="1056124" y="3512741"/>
                    </a:lnTo>
                    <a:lnTo>
                      <a:pt x="1015434" y="3492882"/>
                    </a:lnTo>
                    <a:lnTo>
                      <a:pt x="975242" y="3472027"/>
                    </a:lnTo>
                    <a:lnTo>
                      <a:pt x="935571" y="3450195"/>
                    </a:lnTo>
                    <a:lnTo>
                      <a:pt x="896448" y="3427395"/>
                    </a:lnTo>
                    <a:lnTo>
                      <a:pt x="857899" y="3403641"/>
                    </a:lnTo>
                    <a:lnTo>
                      <a:pt x="819942" y="3378946"/>
                    </a:lnTo>
                    <a:lnTo>
                      <a:pt x="782607" y="3353331"/>
                    </a:lnTo>
                    <a:lnTo>
                      <a:pt x="745908" y="3326808"/>
                    </a:lnTo>
                    <a:lnTo>
                      <a:pt x="709874" y="3299391"/>
                    </a:lnTo>
                    <a:lnTo>
                      <a:pt x="674522" y="3271099"/>
                    </a:lnTo>
                    <a:lnTo>
                      <a:pt x="639874" y="3241942"/>
                    </a:lnTo>
                    <a:lnTo>
                      <a:pt x="605954" y="3211950"/>
                    </a:lnTo>
                    <a:lnTo>
                      <a:pt x="572778" y="3181131"/>
                    </a:lnTo>
                    <a:lnTo>
                      <a:pt x="540370" y="3149510"/>
                    </a:lnTo>
                    <a:lnTo>
                      <a:pt x="508747" y="3117100"/>
                    </a:lnTo>
                    <a:lnTo>
                      <a:pt x="477929" y="3083926"/>
                    </a:lnTo>
                    <a:lnTo>
                      <a:pt x="447934" y="3050002"/>
                    </a:lnTo>
                    <a:lnTo>
                      <a:pt x="418781" y="3015353"/>
                    </a:lnTo>
                    <a:lnTo>
                      <a:pt x="390487" y="2980004"/>
                    </a:lnTo>
                    <a:lnTo>
                      <a:pt x="363069" y="2943969"/>
                    </a:lnTo>
                    <a:lnTo>
                      <a:pt x="336544" y="2907270"/>
                    </a:lnTo>
                    <a:lnTo>
                      <a:pt x="310928" y="2869935"/>
                    </a:lnTo>
                    <a:lnTo>
                      <a:pt x="286235" y="2831978"/>
                    </a:lnTo>
                    <a:lnTo>
                      <a:pt x="262481" y="2793429"/>
                    </a:lnTo>
                    <a:lnTo>
                      <a:pt x="239681" y="2754304"/>
                    </a:lnTo>
                    <a:lnTo>
                      <a:pt x="217848" y="2714635"/>
                    </a:lnTo>
                    <a:lnTo>
                      <a:pt x="196994" y="2674444"/>
                    </a:lnTo>
                    <a:lnTo>
                      <a:pt x="177134" y="2633753"/>
                    </a:lnTo>
                    <a:lnTo>
                      <a:pt x="158277" y="2592584"/>
                    </a:lnTo>
                    <a:lnTo>
                      <a:pt x="140437" y="2550967"/>
                    </a:lnTo>
                    <a:lnTo>
                      <a:pt x="123624" y="2508924"/>
                    </a:lnTo>
                    <a:lnTo>
                      <a:pt x="107847" y="2466476"/>
                    </a:lnTo>
                    <a:lnTo>
                      <a:pt x="93117" y="2423660"/>
                    </a:lnTo>
                    <a:lnTo>
                      <a:pt x="79442" y="2380495"/>
                    </a:lnTo>
                    <a:lnTo>
                      <a:pt x="66830" y="2337008"/>
                    </a:lnTo>
                    <a:lnTo>
                      <a:pt x="55290" y="2293222"/>
                    </a:lnTo>
                    <a:lnTo>
                      <a:pt x="44828" y="2249166"/>
                    </a:lnTo>
                    <a:lnTo>
                      <a:pt x="35449" y="2204871"/>
                    </a:lnTo>
                    <a:lnTo>
                      <a:pt x="27161" y="2160355"/>
                    </a:lnTo>
                    <a:lnTo>
                      <a:pt x="19968" y="2115650"/>
                    </a:lnTo>
                    <a:lnTo>
                      <a:pt x="13874" y="2070778"/>
                    </a:lnTo>
                    <a:lnTo>
                      <a:pt x="8883" y="2025772"/>
                    </a:lnTo>
                    <a:lnTo>
                      <a:pt x="4998" y="1980661"/>
                    </a:lnTo>
                    <a:lnTo>
                      <a:pt x="2222" y="1935466"/>
                    </a:lnTo>
                    <a:lnTo>
                      <a:pt x="555" y="1890213"/>
                    </a:lnTo>
                    <a:lnTo>
                      <a:pt x="0" y="1844939"/>
                    </a:lnTo>
                    <a:lnTo>
                      <a:pt x="138" y="1822298"/>
                    </a:lnTo>
                    <a:lnTo>
                      <a:pt x="1250" y="1777035"/>
                    </a:lnTo>
                    <a:lnTo>
                      <a:pt x="3472" y="1731805"/>
                    </a:lnTo>
                    <a:lnTo>
                      <a:pt x="6802" y="1686649"/>
                    </a:lnTo>
                    <a:lnTo>
                      <a:pt x="11241" y="1641585"/>
                    </a:lnTo>
                    <a:lnTo>
                      <a:pt x="16783" y="1596647"/>
                    </a:lnTo>
                    <a:lnTo>
                      <a:pt x="23428" y="1551851"/>
                    </a:lnTo>
                    <a:lnTo>
                      <a:pt x="31168" y="1507240"/>
                    </a:lnTo>
                    <a:lnTo>
                      <a:pt x="40003" y="1462829"/>
                    </a:lnTo>
                    <a:lnTo>
                      <a:pt x="49923" y="1418653"/>
                    </a:lnTo>
                    <a:lnTo>
                      <a:pt x="60926" y="1374725"/>
                    </a:lnTo>
                    <a:lnTo>
                      <a:pt x="73002" y="1331088"/>
                    </a:lnTo>
                    <a:lnTo>
                      <a:pt x="86147" y="1287756"/>
                    </a:lnTo>
                    <a:lnTo>
                      <a:pt x="100350" y="1244765"/>
                    </a:lnTo>
                    <a:lnTo>
                      <a:pt x="115606" y="1202126"/>
                    </a:lnTo>
                    <a:lnTo>
                      <a:pt x="131901" y="1159881"/>
                    </a:lnTo>
                    <a:lnTo>
                      <a:pt x="149230" y="1118045"/>
                    </a:lnTo>
                    <a:lnTo>
                      <a:pt x="167578" y="1076653"/>
                    </a:lnTo>
                    <a:lnTo>
                      <a:pt x="186940" y="1035717"/>
                    </a:lnTo>
                    <a:lnTo>
                      <a:pt x="207297" y="995275"/>
                    </a:lnTo>
                    <a:lnTo>
                      <a:pt x="228644" y="955337"/>
                    </a:lnTo>
                    <a:lnTo>
                      <a:pt x="250960" y="915942"/>
                    </a:lnTo>
                    <a:lnTo>
                      <a:pt x="274241" y="877100"/>
                    </a:lnTo>
                    <a:lnTo>
                      <a:pt x="298464" y="838846"/>
                    </a:lnTo>
                    <a:lnTo>
                      <a:pt x="323623" y="801196"/>
                    </a:lnTo>
                    <a:lnTo>
                      <a:pt x="349693" y="764177"/>
                    </a:lnTo>
                    <a:lnTo>
                      <a:pt x="376669" y="727806"/>
                    </a:lnTo>
                    <a:lnTo>
                      <a:pt x="404525" y="692112"/>
                    </a:lnTo>
                    <a:lnTo>
                      <a:pt x="433253" y="657107"/>
                    </a:lnTo>
                    <a:lnTo>
                      <a:pt x="462826" y="622823"/>
                    </a:lnTo>
                    <a:lnTo>
                      <a:pt x="493237" y="589270"/>
                    </a:lnTo>
                    <a:lnTo>
                      <a:pt x="524457" y="556478"/>
                    </a:lnTo>
                    <a:lnTo>
                      <a:pt x="556478" y="524457"/>
                    </a:lnTo>
                    <a:lnTo>
                      <a:pt x="589270" y="493237"/>
                    </a:lnTo>
                    <a:lnTo>
                      <a:pt x="622823" y="462826"/>
                    </a:lnTo>
                    <a:lnTo>
                      <a:pt x="657107" y="433253"/>
                    </a:lnTo>
                    <a:lnTo>
                      <a:pt x="692112" y="404525"/>
                    </a:lnTo>
                    <a:lnTo>
                      <a:pt x="727806" y="376669"/>
                    </a:lnTo>
                    <a:lnTo>
                      <a:pt x="764177" y="349693"/>
                    </a:lnTo>
                    <a:lnTo>
                      <a:pt x="801196" y="323623"/>
                    </a:lnTo>
                    <a:lnTo>
                      <a:pt x="838846" y="298464"/>
                    </a:lnTo>
                    <a:lnTo>
                      <a:pt x="877100" y="274241"/>
                    </a:lnTo>
                    <a:lnTo>
                      <a:pt x="915942" y="250960"/>
                    </a:lnTo>
                    <a:lnTo>
                      <a:pt x="955337" y="228644"/>
                    </a:lnTo>
                    <a:lnTo>
                      <a:pt x="995275" y="207297"/>
                    </a:lnTo>
                    <a:lnTo>
                      <a:pt x="1035717" y="186940"/>
                    </a:lnTo>
                    <a:lnTo>
                      <a:pt x="1076653" y="167578"/>
                    </a:lnTo>
                    <a:lnTo>
                      <a:pt x="1118045" y="149230"/>
                    </a:lnTo>
                    <a:lnTo>
                      <a:pt x="1159881" y="131901"/>
                    </a:lnTo>
                    <a:lnTo>
                      <a:pt x="1202126" y="115606"/>
                    </a:lnTo>
                    <a:lnTo>
                      <a:pt x="1244765" y="100350"/>
                    </a:lnTo>
                    <a:lnTo>
                      <a:pt x="1287756" y="86147"/>
                    </a:lnTo>
                    <a:lnTo>
                      <a:pt x="1331088" y="73002"/>
                    </a:lnTo>
                    <a:lnTo>
                      <a:pt x="1374725" y="60926"/>
                    </a:lnTo>
                    <a:lnTo>
                      <a:pt x="1418653" y="49923"/>
                    </a:lnTo>
                    <a:lnTo>
                      <a:pt x="1462829" y="40003"/>
                    </a:lnTo>
                    <a:lnTo>
                      <a:pt x="1507240" y="31168"/>
                    </a:lnTo>
                    <a:lnTo>
                      <a:pt x="1551851" y="23428"/>
                    </a:lnTo>
                    <a:lnTo>
                      <a:pt x="1596647" y="16783"/>
                    </a:lnTo>
                    <a:lnTo>
                      <a:pt x="1641585" y="11241"/>
                    </a:lnTo>
                    <a:lnTo>
                      <a:pt x="1686649" y="6802"/>
                    </a:lnTo>
                    <a:lnTo>
                      <a:pt x="1731805" y="3472"/>
                    </a:lnTo>
                    <a:lnTo>
                      <a:pt x="1777035" y="1250"/>
                    </a:lnTo>
                    <a:lnTo>
                      <a:pt x="1822298" y="138"/>
                    </a:lnTo>
                    <a:lnTo>
                      <a:pt x="1844939" y="0"/>
                    </a:lnTo>
                    <a:lnTo>
                      <a:pt x="1867579" y="138"/>
                    </a:lnTo>
                    <a:lnTo>
                      <a:pt x="1912842" y="1250"/>
                    </a:lnTo>
                    <a:lnTo>
                      <a:pt x="1958073" y="3472"/>
                    </a:lnTo>
                    <a:lnTo>
                      <a:pt x="2003228" y="6802"/>
                    </a:lnTo>
                    <a:lnTo>
                      <a:pt x="2048292" y="11241"/>
                    </a:lnTo>
                    <a:lnTo>
                      <a:pt x="2093230" y="16783"/>
                    </a:lnTo>
                    <a:lnTo>
                      <a:pt x="2138026" y="23428"/>
                    </a:lnTo>
                    <a:lnTo>
                      <a:pt x="2182637" y="31168"/>
                    </a:lnTo>
                    <a:lnTo>
                      <a:pt x="2227048" y="40003"/>
                    </a:lnTo>
                    <a:lnTo>
                      <a:pt x="2271224" y="49923"/>
                    </a:lnTo>
                    <a:lnTo>
                      <a:pt x="2315152" y="60926"/>
                    </a:lnTo>
                    <a:lnTo>
                      <a:pt x="2358789" y="73002"/>
                    </a:lnTo>
                    <a:lnTo>
                      <a:pt x="2402121" y="86147"/>
                    </a:lnTo>
                    <a:lnTo>
                      <a:pt x="2445112" y="100350"/>
                    </a:lnTo>
                    <a:lnTo>
                      <a:pt x="2487751" y="115606"/>
                    </a:lnTo>
                    <a:lnTo>
                      <a:pt x="2529996" y="131901"/>
                    </a:lnTo>
                    <a:lnTo>
                      <a:pt x="2571832" y="149230"/>
                    </a:lnTo>
                    <a:lnTo>
                      <a:pt x="2613225" y="167578"/>
                    </a:lnTo>
                    <a:lnTo>
                      <a:pt x="2654160" y="186940"/>
                    </a:lnTo>
                    <a:lnTo>
                      <a:pt x="2694602" y="207297"/>
                    </a:lnTo>
                    <a:lnTo>
                      <a:pt x="2734537" y="228644"/>
                    </a:lnTo>
                    <a:lnTo>
                      <a:pt x="2773934" y="250960"/>
                    </a:lnTo>
                    <a:lnTo>
                      <a:pt x="2812777" y="274241"/>
                    </a:lnTo>
                    <a:lnTo>
                      <a:pt x="2851031" y="298464"/>
                    </a:lnTo>
                    <a:lnTo>
                      <a:pt x="2888681" y="323623"/>
                    </a:lnTo>
                    <a:lnTo>
                      <a:pt x="2925700" y="349693"/>
                    </a:lnTo>
                    <a:lnTo>
                      <a:pt x="2962072" y="376669"/>
                    </a:lnTo>
                    <a:lnTo>
                      <a:pt x="2997765" y="404525"/>
                    </a:lnTo>
                    <a:lnTo>
                      <a:pt x="3032769" y="433253"/>
                    </a:lnTo>
                    <a:lnTo>
                      <a:pt x="3067054" y="462826"/>
                    </a:lnTo>
                    <a:lnTo>
                      <a:pt x="3100608" y="493237"/>
                    </a:lnTo>
                    <a:lnTo>
                      <a:pt x="3133401" y="524457"/>
                    </a:lnTo>
                    <a:lnTo>
                      <a:pt x="3165421" y="556478"/>
                    </a:lnTo>
                    <a:lnTo>
                      <a:pt x="3196640" y="589270"/>
                    </a:lnTo>
                    <a:lnTo>
                      <a:pt x="3227050" y="622823"/>
                    </a:lnTo>
                    <a:lnTo>
                      <a:pt x="3256625" y="657107"/>
                    </a:lnTo>
                    <a:lnTo>
                      <a:pt x="3285353" y="692112"/>
                    </a:lnTo>
                    <a:lnTo>
                      <a:pt x="3313210" y="727806"/>
                    </a:lnTo>
                    <a:lnTo>
                      <a:pt x="3340183" y="764177"/>
                    </a:lnTo>
                    <a:lnTo>
                      <a:pt x="3366252" y="801196"/>
                    </a:lnTo>
                    <a:lnTo>
                      <a:pt x="3391411" y="838846"/>
                    </a:lnTo>
                    <a:lnTo>
                      <a:pt x="3415636" y="877100"/>
                    </a:lnTo>
                    <a:lnTo>
                      <a:pt x="3438915" y="915942"/>
                    </a:lnTo>
                    <a:lnTo>
                      <a:pt x="3461233" y="955337"/>
                    </a:lnTo>
                    <a:lnTo>
                      <a:pt x="3482579" y="995275"/>
                    </a:lnTo>
                    <a:lnTo>
                      <a:pt x="3502936" y="1035717"/>
                    </a:lnTo>
                    <a:lnTo>
                      <a:pt x="3522299" y="1076653"/>
                    </a:lnTo>
                    <a:lnTo>
                      <a:pt x="3540647" y="1118045"/>
                    </a:lnTo>
                    <a:lnTo>
                      <a:pt x="3557975" y="1159881"/>
                    </a:lnTo>
                    <a:lnTo>
                      <a:pt x="3574272" y="1202126"/>
                    </a:lnTo>
                    <a:lnTo>
                      <a:pt x="3589525" y="1244765"/>
                    </a:lnTo>
                    <a:lnTo>
                      <a:pt x="3603728" y="1287756"/>
                    </a:lnTo>
                    <a:lnTo>
                      <a:pt x="3616876" y="1331088"/>
                    </a:lnTo>
                    <a:lnTo>
                      <a:pt x="3628953" y="1374725"/>
                    </a:lnTo>
                    <a:lnTo>
                      <a:pt x="3639955" y="1418653"/>
                    </a:lnTo>
                    <a:lnTo>
                      <a:pt x="3649873" y="1462829"/>
                    </a:lnTo>
                    <a:lnTo>
                      <a:pt x="3658706" y="1507240"/>
                    </a:lnTo>
                    <a:lnTo>
                      <a:pt x="3666449" y="1551851"/>
                    </a:lnTo>
                    <a:lnTo>
                      <a:pt x="3673092" y="1596647"/>
                    </a:lnTo>
                    <a:lnTo>
                      <a:pt x="3678635" y="1641585"/>
                    </a:lnTo>
                    <a:lnTo>
                      <a:pt x="3683074" y="1686649"/>
                    </a:lnTo>
                    <a:lnTo>
                      <a:pt x="3686406" y="1731805"/>
                    </a:lnTo>
                    <a:lnTo>
                      <a:pt x="3688629" y="1777035"/>
                    </a:lnTo>
                    <a:lnTo>
                      <a:pt x="3689739" y="1822298"/>
                    </a:lnTo>
                    <a:lnTo>
                      <a:pt x="3689878" y="1844939"/>
                    </a:lnTo>
                    <a:lnTo>
                      <a:pt x="3689739" y="1867579"/>
                    </a:lnTo>
                    <a:lnTo>
                      <a:pt x="3688629" y="1912842"/>
                    </a:lnTo>
                    <a:lnTo>
                      <a:pt x="3686406" y="1958073"/>
                    </a:lnTo>
                    <a:lnTo>
                      <a:pt x="3683074" y="2003228"/>
                    </a:lnTo>
                    <a:lnTo>
                      <a:pt x="3678635" y="2048292"/>
                    </a:lnTo>
                    <a:lnTo>
                      <a:pt x="3673092" y="2093230"/>
                    </a:lnTo>
                    <a:lnTo>
                      <a:pt x="3666449" y="2138026"/>
                    </a:lnTo>
                    <a:lnTo>
                      <a:pt x="3658706" y="2182637"/>
                    </a:lnTo>
                    <a:lnTo>
                      <a:pt x="3649873" y="2227048"/>
                    </a:lnTo>
                    <a:lnTo>
                      <a:pt x="3639955" y="2271224"/>
                    </a:lnTo>
                    <a:lnTo>
                      <a:pt x="3628953" y="2315152"/>
                    </a:lnTo>
                    <a:lnTo>
                      <a:pt x="3616876" y="2358789"/>
                    </a:lnTo>
                    <a:lnTo>
                      <a:pt x="3603728" y="2402121"/>
                    </a:lnTo>
                    <a:lnTo>
                      <a:pt x="3589525" y="2445112"/>
                    </a:lnTo>
                    <a:lnTo>
                      <a:pt x="3574273" y="2487751"/>
                    </a:lnTo>
                    <a:lnTo>
                      <a:pt x="3557978" y="2529996"/>
                    </a:lnTo>
                    <a:lnTo>
                      <a:pt x="3540647" y="2571832"/>
                    </a:lnTo>
                    <a:lnTo>
                      <a:pt x="3522299" y="2613225"/>
                    </a:lnTo>
                    <a:lnTo>
                      <a:pt x="3502936" y="2654160"/>
                    </a:lnTo>
                    <a:lnTo>
                      <a:pt x="3482579" y="2694602"/>
                    </a:lnTo>
                    <a:lnTo>
                      <a:pt x="3461233" y="2734537"/>
                    </a:lnTo>
                    <a:lnTo>
                      <a:pt x="3438915" y="2773934"/>
                    </a:lnTo>
                    <a:lnTo>
                      <a:pt x="3415636" y="2812777"/>
                    </a:lnTo>
                    <a:lnTo>
                      <a:pt x="3391411" y="2851031"/>
                    </a:lnTo>
                    <a:lnTo>
                      <a:pt x="3366252" y="2888681"/>
                    </a:lnTo>
                    <a:lnTo>
                      <a:pt x="3340183" y="2925700"/>
                    </a:lnTo>
                    <a:lnTo>
                      <a:pt x="3313210" y="2962072"/>
                    </a:lnTo>
                    <a:lnTo>
                      <a:pt x="3285353" y="2997765"/>
                    </a:lnTo>
                    <a:lnTo>
                      <a:pt x="3256625" y="3032769"/>
                    </a:lnTo>
                    <a:lnTo>
                      <a:pt x="3227050" y="3067054"/>
                    </a:lnTo>
                    <a:lnTo>
                      <a:pt x="3196640" y="3100608"/>
                    </a:lnTo>
                    <a:lnTo>
                      <a:pt x="3165421" y="3133401"/>
                    </a:lnTo>
                    <a:lnTo>
                      <a:pt x="3133401" y="3165421"/>
                    </a:lnTo>
                    <a:lnTo>
                      <a:pt x="3100608" y="3196640"/>
                    </a:lnTo>
                    <a:lnTo>
                      <a:pt x="3067054" y="3227050"/>
                    </a:lnTo>
                    <a:lnTo>
                      <a:pt x="3032769" y="3256625"/>
                    </a:lnTo>
                    <a:lnTo>
                      <a:pt x="2997765" y="3285353"/>
                    </a:lnTo>
                    <a:lnTo>
                      <a:pt x="2962072" y="3313210"/>
                    </a:lnTo>
                    <a:lnTo>
                      <a:pt x="2925700" y="3340183"/>
                    </a:lnTo>
                    <a:lnTo>
                      <a:pt x="2888681" y="3366252"/>
                    </a:lnTo>
                    <a:lnTo>
                      <a:pt x="2851031" y="3391411"/>
                    </a:lnTo>
                    <a:lnTo>
                      <a:pt x="2812777" y="3415636"/>
                    </a:lnTo>
                    <a:lnTo>
                      <a:pt x="2773934" y="3438915"/>
                    </a:lnTo>
                    <a:lnTo>
                      <a:pt x="2734537" y="3461233"/>
                    </a:lnTo>
                    <a:lnTo>
                      <a:pt x="2694602" y="3482579"/>
                    </a:lnTo>
                    <a:lnTo>
                      <a:pt x="2654160" y="3502936"/>
                    </a:lnTo>
                    <a:lnTo>
                      <a:pt x="2613225" y="3522299"/>
                    </a:lnTo>
                    <a:lnTo>
                      <a:pt x="2571832" y="3540647"/>
                    </a:lnTo>
                    <a:lnTo>
                      <a:pt x="2529996" y="3557975"/>
                    </a:lnTo>
                    <a:lnTo>
                      <a:pt x="2487751" y="3574272"/>
                    </a:lnTo>
                    <a:lnTo>
                      <a:pt x="2445112" y="3589525"/>
                    </a:lnTo>
                    <a:lnTo>
                      <a:pt x="2402121" y="3603728"/>
                    </a:lnTo>
                    <a:lnTo>
                      <a:pt x="2358789" y="3616876"/>
                    </a:lnTo>
                    <a:lnTo>
                      <a:pt x="2315152" y="3628953"/>
                    </a:lnTo>
                    <a:lnTo>
                      <a:pt x="2271224" y="3639955"/>
                    </a:lnTo>
                    <a:lnTo>
                      <a:pt x="2227048" y="3649873"/>
                    </a:lnTo>
                    <a:lnTo>
                      <a:pt x="2182637" y="3658706"/>
                    </a:lnTo>
                    <a:lnTo>
                      <a:pt x="2138026" y="3666449"/>
                    </a:lnTo>
                    <a:lnTo>
                      <a:pt x="2093230" y="3673092"/>
                    </a:lnTo>
                    <a:lnTo>
                      <a:pt x="2048292" y="3678635"/>
                    </a:lnTo>
                    <a:lnTo>
                      <a:pt x="2003228" y="3683074"/>
                    </a:lnTo>
                    <a:lnTo>
                      <a:pt x="1958073" y="3686406"/>
                    </a:lnTo>
                    <a:lnTo>
                      <a:pt x="1912842" y="3688629"/>
                    </a:lnTo>
                    <a:lnTo>
                      <a:pt x="1867579" y="3689739"/>
                    </a:lnTo>
                    <a:lnTo>
                      <a:pt x="1844939" y="3689878"/>
                    </a:lnTo>
                    <a:close/>
                  </a:path>
                </a:pathLst>
              </a:custGeom>
              <a:solidFill>
                <a:srgbClr val="1D26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pic>
            <p:nvPicPr>
              <p:cNvPr id="69" name="Google Shape;69;p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079675" y="3660488"/>
                <a:ext cx="2519125" cy="25191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0" name="Google Shape;70;p8"/>
            <p:cNvGrpSpPr/>
            <p:nvPr/>
          </p:nvGrpSpPr>
          <p:grpSpPr>
            <a:xfrm>
              <a:off x="7998742" y="3095712"/>
              <a:ext cx="2933630" cy="2878188"/>
              <a:chOff x="10891825" y="2977625"/>
              <a:chExt cx="2841288" cy="2767488"/>
            </a:xfrm>
          </p:grpSpPr>
          <p:sp>
            <p:nvSpPr>
              <p:cNvPr id="71" name="Google Shape;71;p8"/>
              <p:cNvSpPr/>
              <p:nvPr/>
            </p:nvSpPr>
            <p:spPr>
              <a:xfrm>
                <a:off x="10891825" y="2977625"/>
                <a:ext cx="2841288" cy="2767488"/>
              </a:xfrm>
              <a:custGeom>
                <a:rect b="b" l="l" r="r" t="t"/>
                <a:pathLst>
                  <a:path extrusionOk="0" h="3689984" w="3689984">
                    <a:moveTo>
                      <a:pt x="1844939" y="3689878"/>
                    </a:moveTo>
                    <a:lnTo>
                      <a:pt x="1799664" y="3689323"/>
                    </a:lnTo>
                    <a:lnTo>
                      <a:pt x="1754411" y="3687656"/>
                    </a:lnTo>
                    <a:lnTo>
                      <a:pt x="1709217" y="3684878"/>
                    </a:lnTo>
                    <a:lnTo>
                      <a:pt x="1664105" y="3680992"/>
                    </a:lnTo>
                    <a:lnTo>
                      <a:pt x="1619100" y="3676001"/>
                    </a:lnTo>
                    <a:lnTo>
                      <a:pt x="1574227" y="3669908"/>
                    </a:lnTo>
                    <a:lnTo>
                      <a:pt x="1529522" y="3662715"/>
                    </a:lnTo>
                    <a:lnTo>
                      <a:pt x="1485006" y="3654425"/>
                    </a:lnTo>
                    <a:lnTo>
                      <a:pt x="1440712" y="3645049"/>
                    </a:lnTo>
                    <a:lnTo>
                      <a:pt x="1396655" y="3634589"/>
                    </a:lnTo>
                    <a:lnTo>
                      <a:pt x="1352869" y="3623048"/>
                    </a:lnTo>
                    <a:lnTo>
                      <a:pt x="1309382" y="3610435"/>
                    </a:lnTo>
                    <a:lnTo>
                      <a:pt x="1266217" y="3596758"/>
                    </a:lnTo>
                    <a:lnTo>
                      <a:pt x="1223401" y="3582030"/>
                    </a:lnTo>
                    <a:lnTo>
                      <a:pt x="1180953" y="3566256"/>
                    </a:lnTo>
                    <a:lnTo>
                      <a:pt x="1138910" y="3549441"/>
                    </a:lnTo>
                    <a:lnTo>
                      <a:pt x="1097293" y="3531600"/>
                    </a:lnTo>
                    <a:lnTo>
                      <a:pt x="1056124" y="3512741"/>
                    </a:lnTo>
                    <a:lnTo>
                      <a:pt x="1015434" y="3492882"/>
                    </a:lnTo>
                    <a:lnTo>
                      <a:pt x="975242" y="3472027"/>
                    </a:lnTo>
                    <a:lnTo>
                      <a:pt x="935571" y="3450195"/>
                    </a:lnTo>
                    <a:lnTo>
                      <a:pt x="896448" y="3427395"/>
                    </a:lnTo>
                    <a:lnTo>
                      <a:pt x="857899" y="3403641"/>
                    </a:lnTo>
                    <a:lnTo>
                      <a:pt x="819942" y="3378946"/>
                    </a:lnTo>
                    <a:lnTo>
                      <a:pt x="782607" y="3353331"/>
                    </a:lnTo>
                    <a:lnTo>
                      <a:pt x="745908" y="3326808"/>
                    </a:lnTo>
                    <a:lnTo>
                      <a:pt x="709874" y="3299391"/>
                    </a:lnTo>
                    <a:lnTo>
                      <a:pt x="674522" y="3271099"/>
                    </a:lnTo>
                    <a:lnTo>
                      <a:pt x="639874" y="3241942"/>
                    </a:lnTo>
                    <a:lnTo>
                      <a:pt x="605954" y="3211950"/>
                    </a:lnTo>
                    <a:lnTo>
                      <a:pt x="572778" y="3181131"/>
                    </a:lnTo>
                    <a:lnTo>
                      <a:pt x="540370" y="3149510"/>
                    </a:lnTo>
                    <a:lnTo>
                      <a:pt x="508747" y="3117100"/>
                    </a:lnTo>
                    <a:lnTo>
                      <a:pt x="477929" y="3083926"/>
                    </a:lnTo>
                    <a:lnTo>
                      <a:pt x="447934" y="3050002"/>
                    </a:lnTo>
                    <a:lnTo>
                      <a:pt x="418781" y="3015353"/>
                    </a:lnTo>
                    <a:lnTo>
                      <a:pt x="390487" y="2980004"/>
                    </a:lnTo>
                    <a:lnTo>
                      <a:pt x="363069" y="2943969"/>
                    </a:lnTo>
                    <a:lnTo>
                      <a:pt x="336544" y="2907270"/>
                    </a:lnTo>
                    <a:lnTo>
                      <a:pt x="310928" y="2869935"/>
                    </a:lnTo>
                    <a:lnTo>
                      <a:pt x="286235" y="2831978"/>
                    </a:lnTo>
                    <a:lnTo>
                      <a:pt x="262481" y="2793429"/>
                    </a:lnTo>
                    <a:lnTo>
                      <a:pt x="239681" y="2754304"/>
                    </a:lnTo>
                    <a:lnTo>
                      <a:pt x="217848" y="2714635"/>
                    </a:lnTo>
                    <a:lnTo>
                      <a:pt x="196994" y="2674444"/>
                    </a:lnTo>
                    <a:lnTo>
                      <a:pt x="177134" y="2633753"/>
                    </a:lnTo>
                    <a:lnTo>
                      <a:pt x="158277" y="2592584"/>
                    </a:lnTo>
                    <a:lnTo>
                      <a:pt x="140437" y="2550967"/>
                    </a:lnTo>
                    <a:lnTo>
                      <a:pt x="123624" y="2508924"/>
                    </a:lnTo>
                    <a:lnTo>
                      <a:pt x="107847" y="2466476"/>
                    </a:lnTo>
                    <a:lnTo>
                      <a:pt x="93117" y="2423660"/>
                    </a:lnTo>
                    <a:lnTo>
                      <a:pt x="79442" y="2380495"/>
                    </a:lnTo>
                    <a:lnTo>
                      <a:pt x="66830" y="2337008"/>
                    </a:lnTo>
                    <a:lnTo>
                      <a:pt x="55290" y="2293222"/>
                    </a:lnTo>
                    <a:lnTo>
                      <a:pt x="44828" y="2249166"/>
                    </a:lnTo>
                    <a:lnTo>
                      <a:pt x="35449" y="2204871"/>
                    </a:lnTo>
                    <a:lnTo>
                      <a:pt x="27161" y="2160355"/>
                    </a:lnTo>
                    <a:lnTo>
                      <a:pt x="19968" y="2115650"/>
                    </a:lnTo>
                    <a:lnTo>
                      <a:pt x="13874" y="2070778"/>
                    </a:lnTo>
                    <a:lnTo>
                      <a:pt x="8883" y="2025772"/>
                    </a:lnTo>
                    <a:lnTo>
                      <a:pt x="4998" y="1980661"/>
                    </a:lnTo>
                    <a:lnTo>
                      <a:pt x="2222" y="1935466"/>
                    </a:lnTo>
                    <a:lnTo>
                      <a:pt x="555" y="1890213"/>
                    </a:lnTo>
                    <a:lnTo>
                      <a:pt x="0" y="1844939"/>
                    </a:lnTo>
                    <a:lnTo>
                      <a:pt x="138" y="1822298"/>
                    </a:lnTo>
                    <a:lnTo>
                      <a:pt x="1250" y="1777035"/>
                    </a:lnTo>
                    <a:lnTo>
                      <a:pt x="3472" y="1731805"/>
                    </a:lnTo>
                    <a:lnTo>
                      <a:pt x="6802" y="1686649"/>
                    </a:lnTo>
                    <a:lnTo>
                      <a:pt x="11241" y="1641585"/>
                    </a:lnTo>
                    <a:lnTo>
                      <a:pt x="16783" y="1596647"/>
                    </a:lnTo>
                    <a:lnTo>
                      <a:pt x="23428" y="1551851"/>
                    </a:lnTo>
                    <a:lnTo>
                      <a:pt x="31168" y="1507240"/>
                    </a:lnTo>
                    <a:lnTo>
                      <a:pt x="40003" y="1462829"/>
                    </a:lnTo>
                    <a:lnTo>
                      <a:pt x="49923" y="1418653"/>
                    </a:lnTo>
                    <a:lnTo>
                      <a:pt x="60926" y="1374725"/>
                    </a:lnTo>
                    <a:lnTo>
                      <a:pt x="73002" y="1331088"/>
                    </a:lnTo>
                    <a:lnTo>
                      <a:pt x="86147" y="1287756"/>
                    </a:lnTo>
                    <a:lnTo>
                      <a:pt x="100350" y="1244765"/>
                    </a:lnTo>
                    <a:lnTo>
                      <a:pt x="115606" y="1202126"/>
                    </a:lnTo>
                    <a:lnTo>
                      <a:pt x="131901" y="1159881"/>
                    </a:lnTo>
                    <a:lnTo>
                      <a:pt x="149230" y="1118045"/>
                    </a:lnTo>
                    <a:lnTo>
                      <a:pt x="167578" y="1076653"/>
                    </a:lnTo>
                    <a:lnTo>
                      <a:pt x="186940" y="1035717"/>
                    </a:lnTo>
                    <a:lnTo>
                      <a:pt x="207297" y="995275"/>
                    </a:lnTo>
                    <a:lnTo>
                      <a:pt x="228644" y="955337"/>
                    </a:lnTo>
                    <a:lnTo>
                      <a:pt x="250960" y="915942"/>
                    </a:lnTo>
                    <a:lnTo>
                      <a:pt x="274241" y="877100"/>
                    </a:lnTo>
                    <a:lnTo>
                      <a:pt x="298464" y="838846"/>
                    </a:lnTo>
                    <a:lnTo>
                      <a:pt x="323623" y="801196"/>
                    </a:lnTo>
                    <a:lnTo>
                      <a:pt x="349693" y="764177"/>
                    </a:lnTo>
                    <a:lnTo>
                      <a:pt x="376669" y="727806"/>
                    </a:lnTo>
                    <a:lnTo>
                      <a:pt x="404525" y="692112"/>
                    </a:lnTo>
                    <a:lnTo>
                      <a:pt x="433253" y="657107"/>
                    </a:lnTo>
                    <a:lnTo>
                      <a:pt x="462826" y="622823"/>
                    </a:lnTo>
                    <a:lnTo>
                      <a:pt x="493237" y="589270"/>
                    </a:lnTo>
                    <a:lnTo>
                      <a:pt x="524457" y="556478"/>
                    </a:lnTo>
                    <a:lnTo>
                      <a:pt x="556478" y="524457"/>
                    </a:lnTo>
                    <a:lnTo>
                      <a:pt x="589270" y="493237"/>
                    </a:lnTo>
                    <a:lnTo>
                      <a:pt x="622823" y="462826"/>
                    </a:lnTo>
                    <a:lnTo>
                      <a:pt x="657107" y="433253"/>
                    </a:lnTo>
                    <a:lnTo>
                      <a:pt x="692112" y="404525"/>
                    </a:lnTo>
                    <a:lnTo>
                      <a:pt x="727806" y="376669"/>
                    </a:lnTo>
                    <a:lnTo>
                      <a:pt x="764177" y="349693"/>
                    </a:lnTo>
                    <a:lnTo>
                      <a:pt x="801196" y="323623"/>
                    </a:lnTo>
                    <a:lnTo>
                      <a:pt x="838846" y="298464"/>
                    </a:lnTo>
                    <a:lnTo>
                      <a:pt x="877100" y="274241"/>
                    </a:lnTo>
                    <a:lnTo>
                      <a:pt x="915942" y="250960"/>
                    </a:lnTo>
                    <a:lnTo>
                      <a:pt x="955337" y="228644"/>
                    </a:lnTo>
                    <a:lnTo>
                      <a:pt x="995275" y="207297"/>
                    </a:lnTo>
                    <a:lnTo>
                      <a:pt x="1035717" y="186940"/>
                    </a:lnTo>
                    <a:lnTo>
                      <a:pt x="1076653" y="167578"/>
                    </a:lnTo>
                    <a:lnTo>
                      <a:pt x="1118045" y="149230"/>
                    </a:lnTo>
                    <a:lnTo>
                      <a:pt x="1159881" y="131901"/>
                    </a:lnTo>
                    <a:lnTo>
                      <a:pt x="1202126" y="115606"/>
                    </a:lnTo>
                    <a:lnTo>
                      <a:pt x="1244765" y="100350"/>
                    </a:lnTo>
                    <a:lnTo>
                      <a:pt x="1287756" y="86147"/>
                    </a:lnTo>
                    <a:lnTo>
                      <a:pt x="1331088" y="73002"/>
                    </a:lnTo>
                    <a:lnTo>
                      <a:pt x="1374725" y="60926"/>
                    </a:lnTo>
                    <a:lnTo>
                      <a:pt x="1418653" y="49923"/>
                    </a:lnTo>
                    <a:lnTo>
                      <a:pt x="1462829" y="40003"/>
                    </a:lnTo>
                    <a:lnTo>
                      <a:pt x="1507240" y="31168"/>
                    </a:lnTo>
                    <a:lnTo>
                      <a:pt x="1551851" y="23428"/>
                    </a:lnTo>
                    <a:lnTo>
                      <a:pt x="1596647" y="16783"/>
                    </a:lnTo>
                    <a:lnTo>
                      <a:pt x="1641585" y="11241"/>
                    </a:lnTo>
                    <a:lnTo>
                      <a:pt x="1686649" y="6802"/>
                    </a:lnTo>
                    <a:lnTo>
                      <a:pt x="1731805" y="3472"/>
                    </a:lnTo>
                    <a:lnTo>
                      <a:pt x="1777035" y="1250"/>
                    </a:lnTo>
                    <a:lnTo>
                      <a:pt x="1822298" y="138"/>
                    </a:lnTo>
                    <a:lnTo>
                      <a:pt x="1844939" y="0"/>
                    </a:lnTo>
                    <a:lnTo>
                      <a:pt x="1867579" y="138"/>
                    </a:lnTo>
                    <a:lnTo>
                      <a:pt x="1912842" y="1250"/>
                    </a:lnTo>
                    <a:lnTo>
                      <a:pt x="1958073" y="3472"/>
                    </a:lnTo>
                    <a:lnTo>
                      <a:pt x="2003228" y="6802"/>
                    </a:lnTo>
                    <a:lnTo>
                      <a:pt x="2048292" y="11241"/>
                    </a:lnTo>
                    <a:lnTo>
                      <a:pt x="2093230" y="16783"/>
                    </a:lnTo>
                    <a:lnTo>
                      <a:pt x="2138026" y="23428"/>
                    </a:lnTo>
                    <a:lnTo>
                      <a:pt x="2182637" y="31168"/>
                    </a:lnTo>
                    <a:lnTo>
                      <a:pt x="2227048" y="40003"/>
                    </a:lnTo>
                    <a:lnTo>
                      <a:pt x="2271224" y="49923"/>
                    </a:lnTo>
                    <a:lnTo>
                      <a:pt x="2315152" y="60926"/>
                    </a:lnTo>
                    <a:lnTo>
                      <a:pt x="2358789" y="73002"/>
                    </a:lnTo>
                    <a:lnTo>
                      <a:pt x="2402121" y="86147"/>
                    </a:lnTo>
                    <a:lnTo>
                      <a:pt x="2445112" y="100350"/>
                    </a:lnTo>
                    <a:lnTo>
                      <a:pt x="2487751" y="115606"/>
                    </a:lnTo>
                    <a:lnTo>
                      <a:pt x="2529996" y="131901"/>
                    </a:lnTo>
                    <a:lnTo>
                      <a:pt x="2571832" y="149230"/>
                    </a:lnTo>
                    <a:lnTo>
                      <a:pt x="2613225" y="167578"/>
                    </a:lnTo>
                    <a:lnTo>
                      <a:pt x="2654160" y="186940"/>
                    </a:lnTo>
                    <a:lnTo>
                      <a:pt x="2694602" y="207297"/>
                    </a:lnTo>
                    <a:lnTo>
                      <a:pt x="2734537" y="228644"/>
                    </a:lnTo>
                    <a:lnTo>
                      <a:pt x="2773934" y="250960"/>
                    </a:lnTo>
                    <a:lnTo>
                      <a:pt x="2812777" y="274241"/>
                    </a:lnTo>
                    <a:lnTo>
                      <a:pt x="2851031" y="298464"/>
                    </a:lnTo>
                    <a:lnTo>
                      <a:pt x="2888681" y="323623"/>
                    </a:lnTo>
                    <a:lnTo>
                      <a:pt x="2925700" y="349693"/>
                    </a:lnTo>
                    <a:lnTo>
                      <a:pt x="2962072" y="376669"/>
                    </a:lnTo>
                    <a:lnTo>
                      <a:pt x="2997765" y="404525"/>
                    </a:lnTo>
                    <a:lnTo>
                      <a:pt x="3032769" y="433253"/>
                    </a:lnTo>
                    <a:lnTo>
                      <a:pt x="3067054" y="462826"/>
                    </a:lnTo>
                    <a:lnTo>
                      <a:pt x="3100608" y="493237"/>
                    </a:lnTo>
                    <a:lnTo>
                      <a:pt x="3133401" y="524457"/>
                    </a:lnTo>
                    <a:lnTo>
                      <a:pt x="3165421" y="556478"/>
                    </a:lnTo>
                    <a:lnTo>
                      <a:pt x="3196640" y="589270"/>
                    </a:lnTo>
                    <a:lnTo>
                      <a:pt x="3227050" y="622823"/>
                    </a:lnTo>
                    <a:lnTo>
                      <a:pt x="3256625" y="657107"/>
                    </a:lnTo>
                    <a:lnTo>
                      <a:pt x="3285353" y="692112"/>
                    </a:lnTo>
                    <a:lnTo>
                      <a:pt x="3313210" y="727806"/>
                    </a:lnTo>
                    <a:lnTo>
                      <a:pt x="3340183" y="764177"/>
                    </a:lnTo>
                    <a:lnTo>
                      <a:pt x="3366252" y="801196"/>
                    </a:lnTo>
                    <a:lnTo>
                      <a:pt x="3391411" y="838846"/>
                    </a:lnTo>
                    <a:lnTo>
                      <a:pt x="3415636" y="877100"/>
                    </a:lnTo>
                    <a:lnTo>
                      <a:pt x="3438915" y="915942"/>
                    </a:lnTo>
                    <a:lnTo>
                      <a:pt x="3461233" y="955337"/>
                    </a:lnTo>
                    <a:lnTo>
                      <a:pt x="3482579" y="995275"/>
                    </a:lnTo>
                    <a:lnTo>
                      <a:pt x="3502936" y="1035717"/>
                    </a:lnTo>
                    <a:lnTo>
                      <a:pt x="3522299" y="1076653"/>
                    </a:lnTo>
                    <a:lnTo>
                      <a:pt x="3540647" y="1118045"/>
                    </a:lnTo>
                    <a:lnTo>
                      <a:pt x="3557975" y="1159881"/>
                    </a:lnTo>
                    <a:lnTo>
                      <a:pt x="3574272" y="1202126"/>
                    </a:lnTo>
                    <a:lnTo>
                      <a:pt x="3589525" y="1244765"/>
                    </a:lnTo>
                    <a:lnTo>
                      <a:pt x="3603728" y="1287756"/>
                    </a:lnTo>
                    <a:lnTo>
                      <a:pt x="3616876" y="1331088"/>
                    </a:lnTo>
                    <a:lnTo>
                      <a:pt x="3628953" y="1374725"/>
                    </a:lnTo>
                    <a:lnTo>
                      <a:pt x="3639955" y="1418653"/>
                    </a:lnTo>
                    <a:lnTo>
                      <a:pt x="3649873" y="1462829"/>
                    </a:lnTo>
                    <a:lnTo>
                      <a:pt x="3658706" y="1507240"/>
                    </a:lnTo>
                    <a:lnTo>
                      <a:pt x="3666449" y="1551851"/>
                    </a:lnTo>
                    <a:lnTo>
                      <a:pt x="3673092" y="1596647"/>
                    </a:lnTo>
                    <a:lnTo>
                      <a:pt x="3678635" y="1641585"/>
                    </a:lnTo>
                    <a:lnTo>
                      <a:pt x="3683074" y="1686649"/>
                    </a:lnTo>
                    <a:lnTo>
                      <a:pt x="3686406" y="1731805"/>
                    </a:lnTo>
                    <a:lnTo>
                      <a:pt x="3688629" y="1777035"/>
                    </a:lnTo>
                    <a:lnTo>
                      <a:pt x="3689739" y="1822298"/>
                    </a:lnTo>
                    <a:lnTo>
                      <a:pt x="3689878" y="1844939"/>
                    </a:lnTo>
                    <a:lnTo>
                      <a:pt x="3689739" y="1867579"/>
                    </a:lnTo>
                    <a:lnTo>
                      <a:pt x="3688629" y="1912842"/>
                    </a:lnTo>
                    <a:lnTo>
                      <a:pt x="3686406" y="1958073"/>
                    </a:lnTo>
                    <a:lnTo>
                      <a:pt x="3683074" y="2003228"/>
                    </a:lnTo>
                    <a:lnTo>
                      <a:pt x="3678635" y="2048292"/>
                    </a:lnTo>
                    <a:lnTo>
                      <a:pt x="3673092" y="2093230"/>
                    </a:lnTo>
                    <a:lnTo>
                      <a:pt x="3666449" y="2138026"/>
                    </a:lnTo>
                    <a:lnTo>
                      <a:pt x="3658706" y="2182637"/>
                    </a:lnTo>
                    <a:lnTo>
                      <a:pt x="3649873" y="2227048"/>
                    </a:lnTo>
                    <a:lnTo>
                      <a:pt x="3639955" y="2271224"/>
                    </a:lnTo>
                    <a:lnTo>
                      <a:pt x="3628953" y="2315152"/>
                    </a:lnTo>
                    <a:lnTo>
                      <a:pt x="3616876" y="2358789"/>
                    </a:lnTo>
                    <a:lnTo>
                      <a:pt x="3603728" y="2402121"/>
                    </a:lnTo>
                    <a:lnTo>
                      <a:pt x="3589525" y="2445112"/>
                    </a:lnTo>
                    <a:lnTo>
                      <a:pt x="3574273" y="2487751"/>
                    </a:lnTo>
                    <a:lnTo>
                      <a:pt x="3557978" y="2529996"/>
                    </a:lnTo>
                    <a:lnTo>
                      <a:pt x="3540647" y="2571832"/>
                    </a:lnTo>
                    <a:lnTo>
                      <a:pt x="3522299" y="2613225"/>
                    </a:lnTo>
                    <a:lnTo>
                      <a:pt x="3502936" y="2654160"/>
                    </a:lnTo>
                    <a:lnTo>
                      <a:pt x="3482579" y="2694602"/>
                    </a:lnTo>
                    <a:lnTo>
                      <a:pt x="3461233" y="2734537"/>
                    </a:lnTo>
                    <a:lnTo>
                      <a:pt x="3438915" y="2773934"/>
                    </a:lnTo>
                    <a:lnTo>
                      <a:pt x="3415636" y="2812777"/>
                    </a:lnTo>
                    <a:lnTo>
                      <a:pt x="3391411" y="2851031"/>
                    </a:lnTo>
                    <a:lnTo>
                      <a:pt x="3366252" y="2888681"/>
                    </a:lnTo>
                    <a:lnTo>
                      <a:pt x="3340183" y="2925700"/>
                    </a:lnTo>
                    <a:lnTo>
                      <a:pt x="3313210" y="2962072"/>
                    </a:lnTo>
                    <a:lnTo>
                      <a:pt x="3285353" y="2997765"/>
                    </a:lnTo>
                    <a:lnTo>
                      <a:pt x="3256625" y="3032769"/>
                    </a:lnTo>
                    <a:lnTo>
                      <a:pt x="3227050" y="3067054"/>
                    </a:lnTo>
                    <a:lnTo>
                      <a:pt x="3196640" y="3100608"/>
                    </a:lnTo>
                    <a:lnTo>
                      <a:pt x="3165421" y="3133401"/>
                    </a:lnTo>
                    <a:lnTo>
                      <a:pt x="3133401" y="3165421"/>
                    </a:lnTo>
                    <a:lnTo>
                      <a:pt x="3100608" y="3196640"/>
                    </a:lnTo>
                    <a:lnTo>
                      <a:pt x="3067054" y="3227050"/>
                    </a:lnTo>
                    <a:lnTo>
                      <a:pt x="3032769" y="3256625"/>
                    </a:lnTo>
                    <a:lnTo>
                      <a:pt x="2997765" y="3285353"/>
                    </a:lnTo>
                    <a:lnTo>
                      <a:pt x="2962072" y="3313210"/>
                    </a:lnTo>
                    <a:lnTo>
                      <a:pt x="2925700" y="3340183"/>
                    </a:lnTo>
                    <a:lnTo>
                      <a:pt x="2888681" y="3366252"/>
                    </a:lnTo>
                    <a:lnTo>
                      <a:pt x="2851031" y="3391411"/>
                    </a:lnTo>
                    <a:lnTo>
                      <a:pt x="2812777" y="3415636"/>
                    </a:lnTo>
                    <a:lnTo>
                      <a:pt x="2773934" y="3438915"/>
                    </a:lnTo>
                    <a:lnTo>
                      <a:pt x="2734537" y="3461233"/>
                    </a:lnTo>
                    <a:lnTo>
                      <a:pt x="2694602" y="3482579"/>
                    </a:lnTo>
                    <a:lnTo>
                      <a:pt x="2654160" y="3502936"/>
                    </a:lnTo>
                    <a:lnTo>
                      <a:pt x="2613225" y="3522299"/>
                    </a:lnTo>
                    <a:lnTo>
                      <a:pt x="2571832" y="3540647"/>
                    </a:lnTo>
                    <a:lnTo>
                      <a:pt x="2529996" y="3557975"/>
                    </a:lnTo>
                    <a:lnTo>
                      <a:pt x="2487751" y="3574272"/>
                    </a:lnTo>
                    <a:lnTo>
                      <a:pt x="2445112" y="3589525"/>
                    </a:lnTo>
                    <a:lnTo>
                      <a:pt x="2402121" y="3603728"/>
                    </a:lnTo>
                    <a:lnTo>
                      <a:pt x="2358789" y="3616876"/>
                    </a:lnTo>
                    <a:lnTo>
                      <a:pt x="2315152" y="3628953"/>
                    </a:lnTo>
                    <a:lnTo>
                      <a:pt x="2271224" y="3639955"/>
                    </a:lnTo>
                    <a:lnTo>
                      <a:pt x="2227048" y="3649873"/>
                    </a:lnTo>
                    <a:lnTo>
                      <a:pt x="2182637" y="3658706"/>
                    </a:lnTo>
                    <a:lnTo>
                      <a:pt x="2138026" y="3666449"/>
                    </a:lnTo>
                    <a:lnTo>
                      <a:pt x="2093230" y="3673092"/>
                    </a:lnTo>
                    <a:lnTo>
                      <a:pt x="2048292" y="3678635"/>
                    </a:lnTo>
                    <a:lnTo>
                      <a:pt x="2003228" y="3683074"/>
                    </a:lnTo>
                    <a:lnTo>
                      <a:pt x="1958073" y="3686406"/>
                    </a:lnTo>
                    <a:lnTo>
                      <a:pt x="1912842" y="3688629"/>
                    </a:lnTo>
                    <a:lnTo>
                      <a:pt x="1867579" y="3689739"/>
                    </a:lnTo>
                    <a:lnTo>
                      <a:pt x="1844939" y="3689878"/>
                    </a:lnTo>
                    <a:close/>
                  </a:path>
                </a:pathLst>
              </a:custGeom>
              <a:solidFill>
                <a:srgbClr val="1D26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pic>
            <p:nvPicPr>
              <p:cNvPr id="72" name="Google Shape;72;p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136113" y="3165998"/>
                <a:ext cx="2385623" cy="23856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73" name="Google Shape;7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612200"/>
            <a:ext cx="6384601" cy="481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/>
        </p:nvSpPr>
        <p:spPr>
          <a:xfrm>
            <a:off x="5503073" y="459150"/>
            <a:ext cx="78558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073061"/>
                </a:solidFill>
              </a:rPr>
              <a:t>Idea Introduction</a:t>
            </a:r>
            <a:endParaRPr b="1" sz="7000">
              <a:solidFill>
                <a:srgbClr val="073061"/>
              </a:solidFill>
            </a:endParaRPr>
          </a:p>
        </p:txBody>
      </p:sp>
      <p:grpSp>
        <p:nvGrpSpPr>
          <p:cNvPr id="79" name="Google Shape;79;p9"/>
          <p:cNvGrpSpPr/>
          <p:nvPr/>
        </p:nvGrpSpPr>
        <p:grpSpPr>
          <a:xfrm>
            <a:off x="1074325" y="5918050"/>
            <a:ext cx="15580946" cy="4137162"/>
            <a:chOff x="1074325" y="5918050"/>
            <a:chExt cx="15580946" cy="4137162"/>
          </a:xfrm>
        </p:grpSpPr>
        <p:pic>
          <p:nvPicPr>
            <p:cNvPr id="80" name="Google Shape;80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77602">
              <a:off x="8535475" y="6574650"/>
              <a:ext cx="3816925" cy="28627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80975">
                <a:schemeClr val="dk2">
                  <a:alpha val="60000"/>
                </a:schemeClr>
              </a:outerShdw>
            </a:effectLst>
          </p:spPr>
        </p:pic>
        <p:pic>
          <p:nvPicPr>
            <p:cNvPr id="81" name="Google Shape;81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4325" y="5918050"/>
              <a:ext cx="6216351" cy="4137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9"/>
            <p:cNvPicPr preferRelativeResize="0"/>
            <p:nvPr/>
          </p:nvPicPr>
          <p:blipFill rotWithShape="1">
            <a:blip r:embed="rId5">
              <a:alphaModFix/>
            </a:blip>
            <a:srcRect b="17216" l="4116" r="5213" t="13024"/>
            <a:stretch/>
          </p:blipFill>
          <p:spPr>
            <a:xfrm rot="1114561">
              <a:off x="11773673" y="6781048"/>
              <a:ext cx="4614481" cy="243167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7200000" dist="200025">
                <a:schemeClr val="dk2">
                  <a:alpha val="50000"/>
                </a:schemeClr>
              </a:outerShdw>
            </a:effectLst>
          </p:spPr>
        </p:pic>
      </p:grpSp>
      <p:grpSp>
        <p:nvGrpSpPr>
          <p:cNvPr id="83" name="Google Shape;83;p9"/>
          <p:cNvGrpSpPr/>
          <p:nvPr/>
        </p:nvGrpSpPr>
        <p:grpSpPr>
          <a:xfrm>
            <a:off x="816025" y="2478275"/>
            <a:ext cx="16669200" cy="3439800"/>
            <a:chOff x="816025" y="2478275"/>
            <a:chExt cx="16669200" cy="3439800"/>
          </a:xfrm>
        </p:grpSpPr>
        <p:sp>
          <p:nvSpPr>
            <p:cNvPr id="84" name="Google Shape;84;p9"/>
            <p:cNvSpPr/>
            <p:nvPr/>
          </p:nvSpPr>
          <p:spPr>
            <a:xfrm flipH="1">
              <a:off x="816025" y="2478275"/>
              <a:ext cx="16669200" cy="3439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5" name="Google Shape;85;p9"/>
            <p:cNvGrpSpPr/>
            <p:nvPr/>
          </p:nvGrpSpPr>
          <p:grpSpPr>
            <a:xfrm flipH="1" rot="10800000">
              <a:off x="816042" y="3699544"/>
              <a:ext cx="16378615" cy="400203"/>
              <a:chOff x="6724064" y="4768743"/>
              <a:chExt cx="4337672" cy="98400"/>
            </a:xfrm>
          </p:grpSpPr>
          <p:cxnSp>
            <p:nvCxnSpPr>
              <p:cNvPr id="86" name="Google Shape;86;p9"/>
              <p:cNvCxnSpPr/>
              <p:nvPr/>
            </p:nvCxnSpPr>
            <p:spPr>
              <a:xfrm rot="10800000">
                <a:off x="6724064" y="4818006"/>
                <a:ext cx="4288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87" name="Google Shape;87;p9"/>
              <p:cNvSpPr/>
              <p:nvPr/>
            </p:nvSpPr>
            <p:spPr>
              <a:xfrm flipH="1" rot="10800000">
                <a:off x="7659333" y="4768743"/>
                <a:ext cx="99000" cy="98400"/>
              </a:xfrm>
              <a:prstGeom prst="ellipse">
                <a:avLst/>
              </a:prstGeom>
              <a:solidFill>
                <a:srgbClr val="F2F2F2"/>
              </a:solidFill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9"/>
              <p:cNvSpPr/>
              <p:nvPr/>
            </p:nvSpPr>
            <p:spPr>
              <a:xfrm flipH="1" rot="10800000">
                <a:off x="9245908" y="4768743"/>
                <a:ext cx="99000" cy="98400"/>
              </a:xfrm>
              <a:prstGeom prst="ellipse">
                <a:avLst/>
              </a:prstGeom>
              <a:solidFill>
                <a:srgbClr val="F2F2F2"/>
              </a:solidFill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9"/>
              <p:cNvSpPr/>
              <p:nvPr/>
            </p:nvSpPr>
            <p:spPr>
              <a:xfrm flipH="1" rot="10800000">
                <a:off x="10962736" y="4768743"/>
                <a:ext cx="99000" cy="98400"/>
              </a:xfrm>
              <a:prstGeom prst="ellipse">
                <a:avLst/>
              </a:prstGeom>
              <a:solidFill>
                <a:srgbClr val="F2F2F2"/>
              </a:solidFill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0" name="Google Shape;90;p9"/>
            <p:cNvSpPr/>
            <p:nvPr/>
          </p:nvSpPr>
          <p:spPr>
            <a:xfrm flipH="1">
              <a:off x="1416750" y="4143300"/>
              <a:ext cx="15777900" cy="138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The idea is to develop a tracking and authorization system for all types of vehicles. It can be used as a vehicle monitoring application to identify high speed vehicles and in heavy traffic areas. </a:t>
              </a:r>
              <a:endParaRPr b="1" sz="2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91" name="Google Shape;91;p9"/>
            <p:cNvGrpSpPr/>
            <p:nvPr/>
          </p:nvGrpSpPr>
          <p:grpSpPr>
            <a:xfrm flipH="1">
              <a:off x="16474211" y="2888943"/>
              <a:ext cx="720081" cy="737264"/>
              <a:chOff x="7018338" y="4656138"/>
              <a:chExt cx="287412" cy="285750"/>
            </a:xfrm>
          </p:grpSpPr>
          <p:sp>
            <p:nvSpPr>
              <p:cNvPr id="92" name="Google Shape;92;p9"/>
              <p:cNvSpPr/>
              <p:nvPr/>
            </p:nvSpPr>
            <p:spPr>
              <a:xfrm>
                <a:off x="7018338" y="4656138"/>
                <a:ext cx="230189" cy="285750"/>
              </a:xfrm>
              <a:custGeom>
                <a:rect b="b" l="l" r="r" t="t"/>
                <a:pathLst>
                  <a:path extrusionOk="0" h="903" w="723">
                    <a:moveTo>
                      <a:pt x="513" y="421"/>
                    </a:moveTo>
                    <a:lnTo>
                      <a:pt x="362" y="421"/>
                    </a:lnTo>
                    <a:lnTo>
                      <a:pt x="359" y="421"/>
                    </a:lnTo>
                    <a:lnTo>
                      <a:pt x="356" y="420"/>
                    </a:lnTo>
                    <a:lnTo>
                      <a:pt x="354" y="418"/>
                    </a:lnTo>
                    <a:lnTo>
                      <a:pt x="351" y="416"/>
                    </a:lnTo>
                    <a:lnTo>
                      <a:pt x="349" y="414"/>
                    </a:lnTo>
                    <a:lnTo>
                      <a:pt x="348" y="412"/>
                    </a:lnTo>
                    <a:lnTo>
                      <a:pt x="347" y="409"/>
                    </a:lnTo>
                    <a:lnTo>
                      <a:pt x="347" y="406"/>
                    </a:lnTo>
                    <a:lnTo>
                      <a:pt x="347" y="403"/>
                    </a:lnTo>
                    <a:lnTo>
                      <a:pt x="348" y="400"/>
                    </a:lnTo>
                    <a:lnTo>
                      <a:pt x="349" y="398"/>
                    </a:lnTo>
                    <a:lnTo>
                      <a:pt x="351" y="396"/>
                    </a:lnTo>
                    <a:lnTo>
                      <a:pt x="354" y="394"/>
                    </a:lnTo>
                    <a:lnTo>
                      <a:pt x="356" y="393"/>
                    </a:lnTo>
                    <a:lnTo>
                      <a:pt x="359" y="391"/>
                    </a:lnTo>
                    <a:lnTo>
                      <a:pt x="362" y="391"/>
                    </a:lnTo>
                    <a:lnTo>
                      <a:pt x="513" y="391"/>
                    </a:lnTo>
                    <a:lnTo>
                      <a:pt x="515" y="391"/>
                    </a:lnTo>
                    <a:lnTo>
                      <a:pt x="519" y="393"/>
                    </a:lnTo>
                    <a:lnTo>
                      <a:pt x="521" y="394"/>
                    </a:lnTo>
                    <a:lnTo>
                      <a:pt x="523" y="396"/>
                    </a:lnTo>
                    <a:lnTo>
                      <a:pt x="525" y="398"/>
                    </a:lnTo>
                    <a:lnTo>
                      <a:pt x="526" y="400"/>
                    </a:lnTo>
                    <a:lnTo>
                      <a:pt x="528" y="403"/>
                    </a:lnTo>
                    <a:lnTo>
                      <a:pt x="528" y="406"/>
                    </a:lnTo>
                    <a:lnTo>
                      <a:pt x="528" y="409"/>
                    </a:lnTo>
                    <a:lnTo>
                      <a:pt x="526" y="412"/>
                    </a:lnTo>
                    <a:lnTo>
                      <a:pt x="525" y="414"/>
                    </a:lnTo>
                    <a:lnTo>
                      <a:pt x="523" y="416"/>
                    </a:lnTo>
                    <a:lnTo>
                      <a:pt x="521" y="418"/>
                    </a:lnTo>
                    <a:lnTo>
                      <a:pt x="519" y="420"/>
                    </a:lnTo>
                    <a:lnTo>
                      <a:pt x="515" y="421"/>
                    </a:lnTo>
                    <a:lnTo>
                      <a:pt x="513" y="421"/>
                    </a:lnTo>
                    <a:close/>
                    <a:moveTo>
                      <a:pt x="513" y="572"/>
                    </a:moveTo>
                    <a:lnTo>
                      <a:pt x="362" y="572"/>
                    </a:lnTo>
                    <a:lnTo>
                      <a:pt x="359" y="571"/>
                    </a:lnTo>
                    <a:lnTo>
                      <a:pt x="356" y="571"/>
                    </a:lnTo>
                    <a:lnTo>
                      <a:pt x="354" y="569"/>
                    </a:lnTo>
                    <a:lnTo>
                      <a:pt x="351" y="568"/>
                    </a:lnTo>
                    <a:lnTo>
                      <a:pt x="349" y="565"/>
                    </a:lnTo>
                    <a:lnTo>
                      <a:pt x="348" y="563"/>
                    </a:lnTo>
                    <a:lnTo>
                      <a:pt x="347" y="560"/>
                    </a:lnTo>
                    <a:lnTo>
                      <a:pt x="347" y="556"/>
                    </a:lnTo>
                    <a:lnTo>
                      <a:pt x="347" y="554"/>
                    </a:lnTo>
                    <a:lnTo>
                      <a:pt x="348" y="551"/>
                    </a:lnTo>
                    <a:lnTo>
                      <a:pt x="349" y="548"/>
                    </a:lnTo>
                    <a:lnTo>
                      <a:pt x="351" y="546"/>
                    </a:lnTo>
                    <a:lnTo>
                      <a:pt x="354" y="544"/>
                    </a:lnTo>
                    <a:lnTo>
                      <a:pt x="356" y="543"/>
                    </a:lnTo>
                    <a:lnTo>
                      <a:pt x="359" y="542"/>
                    </a:lnTo>
                    <a:lnTo>
                      <a:pt x="362" y="542"/>
                    </a:lnTo>
                    <a:lnTo>
                      <a:pt x="513" y="542"/>
                    </a:lnTo>
                    <a:lnTo>
                      <a:pt x="515" y="542"/>
                    </a:lnTo>
                    <a:lnTo>
                      <a:pt x="519" y="543"/>
                    </a:lnTo>
                    <a:lnTo>
                      <a:pt x="521" y="544"/>
                    </a:lnTo>
                    <a:lnTo>
                      <a:pt x="523" y="546"/>
                    </a:lnTo>
                    <a:lnTo>
                      <a:pt x="525" y="548"/>
                    </a:lnTo>
                    <a:lnTo>
                      <a:pt x="526" y="551"/>
                    </a:lnTo>
                    <a:lnTo>
                      <a:pt x="528" y="554"/>
                    </a:lnTo>
                    <a:lnTo>
                      <a:pt x="528" y="556"/>
                    </a:lnTo>
                    <a:lnTo>
                      <a:pt x="528" y="560"/>
                    </a:lnTo>
                    <a:lnTo>
                      <a:pt x="526" y="563"/>
                    </a:lnTo>
                    <a:lnTo>
                      <a:pt x="525" y="565"/>
                    </a:lnTo>
                    <a:lnTo>
                      <a:pt x="523" y="568"/>
                    </a:lnTo>
                    <a:lnTo>
                      <a:pt x="521" y="569"/>
                    </a:lnTo>
                    <a:lnTo>
                      <a:pt x="519" y="571"/>
                    </a:lnTo>
                    <a:lnTo>
                      <a:pt x="515" y="571"/>
                    </a:lnTo>
                    <a:lnTo>
                      <a:pt x="513" y="572"/>
                    </a:lnTo>
                    <a:close/>
                    <a:moveTo>
                      <a:pt x="513" y="722"/>
                    </a:moveTo>
                    <a:lnTo>
                      <a:pt x="362" y="722"/>
                    </a:lnTo>
                    <a:lnTo>
                      <a:pt x="359" y="722"/>
                    </a:lnTo>
                    <a:lnTo>
                      <a:pt x="356" y="721"/>
                    </a:lnTo>
                    <a:lnTo>
                      <a:pt x="354" y="720"/>
                    </a:lnTo>
                    <a:lnTo>
                      <a:pt x="351" y="718"/>
                    </a:lnTo>
                    <a:lnTo>
                      <a:pt x="349" y="716"/>
                    </a:lnTo>
                    <a:lnTo>
                      <a:pt x="348" y="713"/>
                    </a:lnTo>
                    <a:lnTo>
                      <a:pt x="347" y="710"/>
                    </a:lnTo>
                    <a:lnTo>
                      <a:pt x="347" y="708"/>
                    </a:lnTo>
                    <a:lnTo>
                      <a:pt x="347" y="704"/>
                    </a:lnTo>
                    <a:lnTo>
                      <a:pt x="348" y="702"/>
                    </a:lnTo>
                    <a:lnTo>
                      <a:pt x="349" y="699"/>
                    </a:lnTo>
                    <a:lnTo>
                      <a:pt x="351" y="696"/>
                    </a:lnTo>
                    <a:lnTo>
                      <a:pt x="354" y="695"/>
                    </a:lnTo>
                    <a:lnTo>
                      <a:pt x="356" y="693"/>
                    </a:lnTo>
                    <a:lnTo>
                      <a:pt x="359" y="693"/>
                    </a:lnTo>
                    <a:lnTo>
                      <a:pt x="362" y="692"/>
                    </a:lnTo>
                    <a:lnTo>
                      <a:pt x="513" y="692"/>
                    </a:lnTo>
                    <a:lnTo>
                      <a:pt x="515" y="693"/>
                    </a:lnTo>
                    <a:lnTo>
                      <a:pt x="519" y="693"/>
                    </a:lnTo>
                    <a:lnTo>
                      <a:pt x="521" y="695"/>
                    </a:lnTo>
                    <a:lnTo>
                      <a:pt x="523" y="696"/>
                    </a:lnTo>
                    <a:lnTo>
                      <a:pt x="525" y="699"/>
                    </a:lnTo>
                    <a:lnTo>
                      <a:pt x="526" y="702"/>
                    </a:lnTo>
                    <a:lnTo>
                      <a:pt x="528" y="704"/>
                    </a:lnTo>
                    <a:lnTo>
                      <a:pt x="528" y="708"/>
                    </a:lnTo>
                    <a:lnTo>
                      <a:pt x="528" y="710"/>
                    </a:lnTo>
                    <a:lnTo>
                      <a:pt x="526" y="713"/>
                    </a:lnTo>
                    <a:lnTo>
                      <a:pt x="525" y="716"/>
                    </a:lnTo>
                    <a:lnTo>
                      <a:pt x="523" y="718"/>
                    </a:lnTo>
                    <a:lnTo>
                      <a:pt x="521" y="720"/>
                    </a:lnTo>
                    <a:lnTo>
                      <a:pt x="519" y="721"/>
                    </a:lnTo>
                    <a:lnTo>
                      <a:pt x="515" y="722"/>
                    </a:lnTo>
                    <a:lnTo>
                      <a:pt x="513" y="722"/>
                    </a:lnTo>
                    <a:close/>
                    <a:moveTo>
                      <a:pt x="312" y="326"/>
                    </a:moveTo>
                    <a:lnTo>
                      <a:pt x="237" y="402"/>
                    </a:lnTo>
                    <a:lnTo>
                      <a:pt x="232" y="405"/>
                    </a:lnTo>
                    <a:lnTo>
                      <a:pt x="226" y="406"/>
                    </a:lnTo>
                    <a:lnTo>
                      <a:pt x="220" y="405"/>
                    </a:lnTo>
                    <a:lnTo>
                      <a:pt x="216" y="402"/>
                    </a:lnTo>
                    <a:lnTo>
                      <a:pt x="200" y="387"/>
                    </a:lnTo>
                    <a:lnTo>
                      <a:pt x="199" y="385"/>
                    </a:lnTo>
                    <a:lnTo>
                      <a:pt x="198" y="381"/>
                    </a:lnTo>
                    <a:lnTo>
                      <a:pt x="197" y="379"/>
                    </a:lnTo>
                    <a:lnTo>
                      <a:pt x="197" y="376"/>
                    </a:lnTo>
                    <a:lnTo>
                      <a:pt x="197" y="373"/>
                    </a:lnTo>
                    <a:lnTo>
                      <a:pt x="198" y="370"/>
                    </a:lnTo>
                    <a:lnTo>
                      <a:pt x="199" y="368"/>
                    </a:lnTo>
                    <a:lnTo>
                      <a:pt x="200" y="365"/>
                    </a:lnTo>
                    <a:lnTo>
                      <a:pt x="203" y="363"/>
                    </a:lnTo>
                    <a:lnTo>
                      <a:pt x="206" y="362"/>
                    </a:lnTo>
                    <a:lnTo>
                      <a:pt x="208" y="361"/>
                    </a:lnTo>
                    <a:lnTo>
                      <a:pt x="211" y="361"/>
                    </a:lnTo>
                    <a:lnTo>
                      <a:pt x="214" y="361"/>
                    </a:lnTo>
                    <a:lnTo>
                      <a:pt x="217" y="362"/>
                    </a:lnTo>
                    <a:lnTo>
                      <a:pt x="219" y="363"/>
                    </a:lnTo>
                    <a:lnTo>
                      <a:pt x="221" y="365"/>
                    </a:lnTo>
                    <a:lnTo>
                      <a:pt x="226" y="370"/>
                    </a:lnTo>
                    <a:lnTo>
                      <a:pt x="290" y="306"/>
                    </a:lnTo>
                    <a:lnTo>
                      <a:pt x="294" y="303"/>
                    </a:lnTo>
                    <a:lnTo>
                      <a:pt x="296" y="302"/>
                    </a:lnTo>
                    <a:lnTo>
                      <a:pt x="298" y="301"/>
                    </a:lnTo>
                    <a:lnTo>
                      <a:pt x="302" y="301"/>
                    </a:lnTo>
                    <a:lnTo>
                      <a:pt x="304" y="301"/>
                    </a:lnTo>
                    <a:lnTo>
                      <a:pt x="307" y="302"/>
                    </a:lnTo>
                    <a:lnTo>
                      <a:pt x="310" y="303"/>
                    </a:lnTo>
                    <a:lnTo>
                      <a:pt x="312" y="306"/>
                    </a:lnTo>
                    <a:lnTo>
                      <a:pt x="314" y="308"/>
                    </a:lnTo>
                    <a:lnTo>
                      <a:pt x="315" y="310"/>
                    </a:lnTo>
                    <a:lnTo>
                      <a:pt x="316" y="312"/>
                    </a:lnTo>
                    <a:lnTo>
                      <a:pt x="316" y="316"/>
                    </a:lnTo>
                    <a:lnTo>
                      <a:pt x="316" y="319"/>
                    </a:lnTo>
                    <a:lnTo>
                      <a:pt x="315" y="321"/>
                    </a:lnTo>
                    <a:lnTo>
                      <a:pt x="314" y="324"/>
                    </a:lnTo>
                    <a:lnTo>
                      <a:pt x="312" y="326"/>
                    </a:lnTo>
                    <a:close/>
                    <a:moveTo>
                      <a:pt x="312" y="477"/>
                    </a:moveTo>
                    <a:lnTo>
                      <a:pt x="237" y="552"/>
                    </a:lnTo>
                    <a:lnTo>
                      <a:pt x="232" y="555"/>
                    </a:lnTo>
                    <a:lnTo>
                      <a:pt x="226" y="556"/>
                    </a:lnTo>
                    <a:lnTo>
                      <a:pt x="220" y="555"/>
                    </a:lnTo>
                    <a:lnTo>
                      <a:pt x="216" y="552"/>
                    </a:lnTo>
                    <a:lnTo>
                      <a:pt x="200" y="537"/>
                    </a:lnTo>
                    <a:lnTo>
                      <a:pt x="199" y="535"/>
                    </a:lnTo>
                    <a:lnTo>
                      <a:pt x="198" y="533"/>
                    </a:lnTo>
                    <a:lnTo>
                      <a:pt x="197" y="529"/>
                    </a:lnTo>
                    <a:lnTo>
                      <a:pt x="197" y="527"/>
                    </a:lnTo>
                    <a:lnTo>
                      <a:pt x="197" y="524"/>
                    </a:lnTo>
                    <a:lnTo>
                      <a:pt x="198" y="521"/>
                    </a:lnTo>
                    <a:lnTo>
                      <a:pt x="199" y="518"/>
                    </a:lnTo>
                    <a:lnTo>
                      <a:pt x="200" y="516"/>
                    </a:lnTo>
                    <a:lnTo>
                      <a:pt x="203" y="514"/>
                    </a:lnTo>
                    <a:lnTo>
                      <a:pt x="206" y="512"/>
                    </a:lnTo>
                    <a:lnTo>
                      <a:pt x="208" y="512"/>
                    </a:lnTo>
                    <a:lnTo>
                      <a:pt x="211" y="511"/>
                    </a:lnTo>
                    <a:lnTo>
                      <a:pt x="214" y="512"/>
                    </a:lnTo>
                    <a:lnTo>
                      <a:pt x="217" y="512"/>
                    </a:lnTo>
                    <a:lnTo>
                      <a:pt x="219" y="514"/>
                    </a:lnTo>
                    <a:lnTo>
                      <a:pt x="221" y="516"/>
                    </a:lnTo>
                    <a:lnTo>
                      <a:pt x="226" y="520"/>
                    </a:lnTo>
                    <a:lnTo>
                      <a:pt x="290" y="456"/>
                    </a:lnTo>
                    <a:lnTo>
                      <a:pt x="294" y="454"/>
                    </a:lnTo>
                    <a:lnTo>
                      <a:pt x="296" y="452"/>
                    </a:lnTo>
                    <a:lnTo>
                      <a:pt x="298" y="451"/>
                    </a:lnTo>
                    <a:lnTo>
                      <a:pt x="302" y="451"/>
                    </a:lnTo>
                    <a:lnTo>
                      <a:pt x="304" y="451"/>
                    </a:lnTo>
                    <a:lnTo>
                      <a:pt x="307" y="452"/>
                    </a:lnTo>
                    <a:lnTo>
                      <a:pt x="310" y="454"/>
                    </a:lnTo>
                    <a:lnTo>
                      <a:pt x="312" y="456"/>
                    </a:lnTo>
                    <a:lnTo>
                      <a:pt x="314" y="458"/>
                    </a:lnTo>
                    <a:lnTo>
                      <a:pt x="315" y="460"/>
                    </a:lnTo>
                    <a:lnTo>
                      <a:pt x="316" y="464"/>
                    </a:lnTo>
                    <a:lnTo>
                      <a:pt x="316" y="466"/>
                    </a:lnTo>
                    <a:lnTo>
                      <a:pt x="316" y="469"/>
                    </a:lnTo>
                    <a:lnTo>
                      <a:pt x="315" y="472"/>
                    </a:lnTo>
                    <a:lnTo>
                      <a:pt x="314" y="475"/>
                    </a:lnTo>
                    <a:lnTo>
                      <a:pt x="312" y="477"/>
                    </a:lnTo>
                    <a:close/>
                    <a:moveTo>
                      <a:pt x="164" y="236"/>
                    </a:moveTo>
                    <a:lnTo>
                      <a:pt x="162" y="237"/>
                    </a:lnTo>
                    <a:lnTo>
                      <a:pt x="158" y="238"/>
                    </a:lnTo>
                    <a:lnTo>
                      <a:pt x="157" y="238"/>
                    </a:lnTo>
                    <a:lnTo>
                      <a:pt x="155" y="238"/>
                    </a:lnTo>
                    <a:lnTo>
                      <a:pt x="153" y="239"/>
                    </a:lnTo>
                    <a:lnTo>
                      <a:pt x="151" y="239"/>
                    </a:lnTo>
                    <a:lnTo>
                      <a:pt x="151" y="180"/>
                    </a:lnTo>
                    <a:lnTo>
                      <a:pt x="217" y="180"/>
                    </a:lnTo>
                    <a:lnTo>
                      <a:pt x="214" y="188"/>
                    </a:lnTo>
                    <a:lnTo>
                      <a:pt x="208" y="197"/>
                    </a:lnTo>
                    <a:lnTo>
                      <a:pt x="203" y="205"/>
                    </a:lnTo>
                    <a:lnTo>
                      <a:pt x="197" y="212"/>
                    </a:lnTo>
                    <a:lnTo>
                      <a:pt x="190" y="220"/>
                    </a:lnTo>
                    <a:lnTo>
                      <a:pt x="182" y="225"/>
                    </a:lnTo>
                    <a:lnTo>
                      <a:pt x="173" y="231"/>
                    </a:lnTo>
                    <a:lnTo>
                      <a:pt x="164" y="236"/>
                    </a:lnTo>
                    <a:close/>
                    <a:moveTo>
                      <a:pt x="121" y="166"/>
                    </a:moveTo>
                    <a:lnTo>
                      <a:pt x="121" y="256"/>
                    </a:lnTo>
                    <a:lnTo>
                      <a:pt x="121" y="601"/>
                    </a:lnTo>
                    <a:lnTo>
                      <a:pt x="31" y="601"/>
                    </a:lnTo>
                    <a:lnTo>
                      <a:pt x="31" y="135"/>
                    </a:lnTo>
                    <a:lnTo>
                      <a:pt x="31" y="125"/>
                    </a:lnTo>
                    <a:lnTo>
                      <a:pt x="33" y="115"/>
                    </a:lnTo>
                    <a:lnTo>
                      <a:pt x="35" y="105"/>
                    </a:lnTo>
                    <a:lnTo>
                      <a:pt x="39" y="94"/>
                    </a:lnTo>
                    <a:lnTo>
                      <a:pt x="43" y="85"/>
                    </a:lnTo>
                    <a:lnTo>
                      <a:pt x="48" y="77"/>
                    </a:lnTo>
                    <a:lnTo>
                      <a:pt x="53" y="68"/>
                    </a:lnTo>
                    <a:lnTo>
                      <a:pt x="60" y="62"/>
                    </a:lnTo>
                    <a:lnTo>
                      <a:pt x="67" y="55"/>
                    </a:lnTo>
                    <a:lnTo>
                      <a:pt x="75" y="48"/>
                    </a:lnTo>
                    <a:lnTo>
                      <a:pt x="83" y="42"/>
                    </a:lnTo>
                    <a:lnTo>
                      <a:pt x="92" y="38"/>
                    </a:lnTo>
                    <a:lnTo>
                      <a:pt x="101" y="35"/>
                    </a:lnTo>
                    <a:lnTo>
                      <a:pt x="110" y="32"/>
                    </a:lnTo>
                    <a:lnTo>
                      <a:pt x="120" y="30"/>
                    </a:lnTo>
                    <a:lnTo>
                      <a:pt x="129" y="30"/>
                    </a:lnTo>
                    <a:lnTo>
                      <a:pt x="132" y="30"/>
                    </a:lnTo>
                    <a:lnTo>
                      <a:pt x="135" y="30"/>
                    </a:lnTo>
                    <a:lnTo>
                      <a:pt x="150" y="36"/>
                    </a:lnTo>
                    <a:lnTo>
                      <a:pt x="164" y="41"/>
                    </a:lnTo>
                    <a:lnTo>
                      <a:pt x="176" y="48"/>
                    </a:lnTo>
                    <a:lnTo>
                      <a:pt x="188" y="56"/>
                    </a:lnTo>
                    <a:lnTo>
                      <a:pt x="197" y="63"/>
                    </a:lnTo>
                    <a:lnTo>
                      <a:pt x="205" y="71"/>
                    </a:lnTo>
                    <a:lnTo>
                      <a:pt x="210" y="80"/>
                    </a:lnTo>
                    <a:lnTo>
                      <a:pt x="216" y="88"/>
                    </a:lnTo>
                    <a:lnTo>
                      <a:pt x="220" y="99"/>
                    </a:lnTo>
                    <a:lnTo>
                      <a:pt x="224" y="110"/>
                    </a:lnTo>
                    <a:lnTo>
                      <a:pt x="226" y="123"/>
                    </a:lnTo>
                    <a:lnTo>
                      <a:pt x="226" y="135"/>
                    </a:lnTo>
                    <a:lnTo>
                      <a:pt x="226" y="143"/>
                    </a:lnTo>
                    <a:lnTo>
                      <a:pt x="225" y="150"/>
                    </a:lnTo>
                    <a:lnTo>
                      <a:pt x="136" y="150"/>
                    </a:lnTo>
                    <a:lnTo>
                      <a:pt x="133" y="151"/>
                    </a:lnTo>
                    <a:lnTo>
                      <a:pt x="130" y="151"/>
                    </a:lnTo>
                    <a:lnTo>
                      <a:pt x="128" y="153"/>
                    </a:lnTo>
                    <a:lnTo>
                      <a:pt x="125" y="154"/>
                    </a:lnTo>
                    <a:lnTo>
                      <a:pt x="123" y="156"/>
                    </a:lnTo>
                    <a:lnTo>
                      <a:pt x="122" y="160"/>
                    </a:lnTo>
                    <a:lnTo>
                      <a:pt x="121" y="162"/>
                    </a:lnTo>
                    <a:lnTo>
                      <a:pt x="121" y="166"/>
                    </a:lnTo>
                    <a:close/>
                    <a:moveTo>
                      <a:pt x="587" y="0"/>
                    </a:moveTo>
                    <a:lnTo>
                      <a:pt x="136" y="0"/>
                    </a:lnTo>
                    <a:lnTo>
                      <a:pt x="136" y="0"/>
                    </a:lnTo>
                    <a:lnTo>
                      <a:pt x="135" y="0"/>
                    </a:lnTo>
                    <a:lnTo>
                      <a:pt x="132" y="0"/>
                    </a:lnTo>
                    <a:lnTo>
                      <a:pt x="129" y="0"/>
                    </a:lnTo>
                    <a:lnTo>
                      <a:pt x="116" y="1"/>
                    </a:lnTo>
                    <a:lnTo>
                      <a:pt x="104" y="2"/>
                    </a:lnTo>
                    <a:lnTo>
                      <a:pt x="92" y="5"/>
                    </a:lnTo>
                    <a:lnTo>
                      <a:pt x="80" y="11"/>
                    </a:lnTo>
                    <a:lnTo>
                      <a:pt x="69" y="16"/>
                    </a:lnTo>
                    <a:lnTo>
                      <a:pt x="58" y="23"/>
                    </a:lnTo>
                    <a:lnTo>
                      <a:pt x="48" y="31"/>
                    </a:lnTo>
                    <a:lnTo>
                      <a:pt x="39" y="40"/>
                    </a:lnTo>
                    <a:lnTo>
                      <a:pt x="31" y="49"/>
                    </a:lnTo>
                    <a:lnTo>
                      <a:pt x="23" y="59"/>
                    </a:lnTo>
                    <a:lnTo>
                      <a:pt x="16" y="71"/>
                    </a:lnTo>
                    <a:lnTo>
                      <a:pt x="10" y="83"/>
                    </a:lnTo>
                    <a:lnTo>
                      <a:pt x="6" y="95"/>
                    </a:lnTo>
                    <a:lnTo>
                      <a:pt x="4" y="108"/>
                    </a:lnTo>
                    <a:lnTo>
                      <a:pt x="1" y="121"/>
                    </a:lnTo>
                    <a:lnTo>
                      <a:pt x="0" y="135"/>
                    </a:lnTo>
                    <a:lnTo>
                      <a:pt x="0" y="617"/>
                    </a:lnTo>
                    <a:lnTo>
                      <a:pt x="1" y="620"/>
                    </a:lnTo>
                    <a:lnTo>
                      <a:pt x="1" y="623"/>
                    </a:lnTo>
                    <a:lnTo>
                      <a:pt x="4" y="625"/>
                    </a:lnTo>
                    <a:lnTo>
                      <a:pt x="5" y="627"/>
                    </a:lnTo>
                    <a:lnTo>
                      <a:pt x="7" y="630"/>
                    </a:lnTo>
                    <a:lnTo>
                      <a:pt x="9" y="631"/>
                    </a:lnTo>
                    <a:lnTo>
                      <a:pt x="13" y="632"/>
                    </a:lnTo>
                    <a:lnTo>
                      <a:pt x="16" y="632"/>
                    </a:lnTo>
                    <a:lnTo>
                      <a:pt x="121" y="632"/>
                    </a:lnTo>
                    <a:lnTo>
                      <a:pt x="121" y="888"/>
                    </a:lnTo>
                    <a:lnTo>
                      <a:pt x="121" y="891"/>
                    </a:lnTo>
                    <a:lnTo>
                      <a:pt x="122" y="894"/>
                    </a:lnTo>
                    <a:lnTo>
                      <a:pt x="123" y="896"/>
                    </a:lnTo>
                    <a:lnTo>
                      <a:pt x="125" y="898"/>
                    </a:lnTo>
                    <a:lnTo>
                      <a:pt x="128" y="901"/>
                    </a:lnTo>
                    <a:lnTo>
                      <a:pt x="130" y="902"/>
                    </a:lnTo>
                    <a:lnTo>
                      <a:pt x="133" y="903"/>
                    </a:lnTo>
                    <a:lnTo>
                      <a:pt x="136" y="903"/>
                    </a:lnTo>
                    <a:lnTo>
                      <a:pt x="587" y="903"/>
                    </a:lnTo>
                    <a:lnTo>
                      <a:pt x="591" y="903"/>
                    </a:lnTo>
                    <a:lnTo>
                      <a:pt x="593" y="902"/>
                    </a:lnTo>
                    <a:lnTo>
                      <a:pt x="596" y="901"/>
                    </a:lnTo>
                    <a:lnTo>
                      <a:pt x="599" y="898"/>
                    </a:lnTo>
                    <a:lnTo>
                      <a:pt x="600" y="896"/>
                    </a:lnTo>
                    <a:lnTo>
                      <a:pt x="602" y="894"/>
                    </a:lnTo>
                    <a:lnTo>
                      <a:pt x="602" y="891"/>
                    </a:lnTo>
                    <a:lnTo>
                      <a:pt x="603" y="888"/>
                    </a:lnTo>
                    <a:lnTo>
                      <a:pt x="603" y="269"/>
                    </a:lnTo>
                    <a:lnTo>
                      <a:pt x="615" y="267"/>
                    </a:lnTo>
                    <a:lnTo>
                      <a:pt x="627" y="264"/>
                    </a:lnTo>
                    <a:lnTo>
                      <a:pt x="638" y="259"/>
                    </a:lnTo>
                    <a:lnTo>
                      <a:pt x="648" y="255"/>
                    </a:lnTo>
                    <a:lnTo>
                      <a:pt x="660" y="248"/>
                    </a:lnTo>
                    <a:lnTo>
                      <a:pt x="670" y="241"/>
                    </a:lnTo>
                    <a:lnTo>
                      <a:pt x="679" y="232"/>
                    </a:lnTo>
                    <a:lnTo>
                      <a:pt x="687" y="224"/>
                    </a:lnTo>
                    <a:lnTo>
                      <a:pt x="695" y="214"/>
                    </a:lnTo>
                    <a:lnTo>
                      <a:pt x="703" y="204"/>
                    </a:lnTo>
                    <a:lnTo>
                      <a:pt x="708" y="194"/>
                    </a:lnTo>
                    <a:lnTo>
                      <a:pt x="714" y="182"/>
                    </a:lnTo>
                    <a:lnTo>
                      <a:pt x="717" y="171"/>
                    </a:lnTo>
                    <a:lnTo>
                      <a:pt x="721" y="160"/>
                    </a:lnTo>
                    <a:lnTo>
                      <a:pt x="723" y="147"/>
                    </a:lnTo>
                    <a:lnTo>
                      <a:pt x="723" y="135"/>
                    </a:lnTo>
                    <a:lnTo>
                      <a:pt x="723" y="121"/>
                    </a:lnTo>
                    <a:lnTo>
                      <a:pt x="721" y="109"/>
                    </a:lnTo>
                    <a:lnTo>
                      <a:pt x="717" y="97"/>
                    </a:lnTo>
                    <a:lnTo>
                      <a:pt x="712" y="84"/>
                    </a:lnTo>
                    <a:lnTo>
                      <a:pt x="706" y="72"/>
                    </a:lnTo>
                    <a:lnTo>
                      <a:pt x="699" y="60"/>
                    </a:lnTo>
                    <a:lnTo>
                      <a:pt x="691" y="50"/>
                    </a:lnTo>
                    <a:lnTo>
                      <a:pt x="682" y="40"/>
                    </a:lnTo>
                    <a:lnTo>
                      <a:pt x="672" y="32"/>
                    </a:lnTo>
                    <a:lnTo>
                      <a:pt x="662" y="23"/>
                    </a:lnTo>
                    <a:lnTo>
                      <a:pt x="651" y="16"/>
                    </a:lnTo>
                    <a:lnTo>
                      <a:pt x="638" y="11"/>
                    </a:lnTo>
                    <a:lnTo>
                      <a:pt x="627" y="6"/>
                    </a:lnTo>
                    <a:lnTo>
                      <a:pt x="613" y="3"/>
                    </a:lnTo>
                    <a:lnTo>
                      <a:pt x="601" y="1"/>
                    </a:lnTo>
                    <a:lnTo>
                      <a:pt x="587" y="0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730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9"/>
              <p:cNvSpPr/>
              <p:nvPr/>
            </p:nvSpPr>
            <p:spPr>
              <a:xfrm>
                <a:off x="7239000" y="4722813"/>
                <a:ext cx="66675" cy="128588"/>
              </a:xfrm>
              <a:custGeom>
                <a:rect b="b" l="l" r="r" t="t"/>
                <a:pathLst>
                  <a:path extrusionOk="0" h="407" w="210">
                    <a:moveTo>
                      <a:pt x="135" y="0"/>
                    </a:moveTo>
                    <a:lnTo>
                      <a:pt x="123" y="1"/>
                    </a:lnTo>
                    <a:lnTo>
                      <a:pt x="111" y="3"/>
                    </a:lnTo>
                    <a:lnTo>
                      <a:pt x="101" y="8"/>
                    </a:lnTo>
                    <a:lnTo>
                      <a:pt x="91" y="14"/>
                    </a:lnTo>
                    <a:lnTo>
                      <a:pt x="82" y="21"/>
                    </a:lnTo>
                    <a:lnTo>
                      <a:pt x="74" y="29"/>
                    </a:lnTo>
                    <a:lnTo>
                      <a:pt x="67" y="37"/>
                    </a:lnTo>
                    <a:lnTo>
                      <a:pt x="63" y="45"/>
                    </a:lnTo>
                    <a:lnTo>
                      <a:pt x="50" y="47"/>
                    </a:lnTo>
                    <a:lnTo>
                      <a:pt x="39" y="52"/>
                    </a:lnTo>
                    <a:lnTo>
                      <a:pt x="33" y="54"/>
                    </a:lnTo>
                    <a:lnTo>
                      <a:pt x="28" y="57"/>
                    </a:lnTo>
                    <a:lnTo>
                      <a:pt x="23" y="61"/>
                    </a:lnTo>
                    <a:lnTo>
                      <a:pt x="19" y="65"/>
                    </a:lnTo>
                    <a:lnTo>
                      <a:pt x="14" y="70"/>
                    </a:lnTo>
                    <a:lnTo>
                      <a:pt x="11" y="75"/>
                    </a:lnTo>
                    <a:lnTo>
                      <a:pt x="7" y="81"/>
                    </a:lnTo>
                    <a:lnTo>
                      <a:pt x="4" y="88"/>
                    </a:lnTo>
                    <a:lnTo>
                      <a:pt x="2" y="95"/>
                    </a:lnTo>
                    <a:lnTo>
                      <a:pt x="1" y="102"/>
                    </a:lnTo>
                    <a:lnTo>
                      <a:pt x="0" y="110"/>
                    </a:lnTo>
                    <a:lnTo>
                      <a:pt x="0" y="119"/>
                    </a:lnTo>
                    <a:lnTo>
                      <a:pt x="0" y="393"/>
                    </a:lnTo>
                    <a:lnTo>
                      <a:pt x="0" y="395"/>
                    </a:lnTo>
                    <a:lnTo>
                      <a:pt x="1" y="398"/>
                    </a:lnTo>
                    <a:lnTo>
                      <a:pt x="2" y="401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9" y="406"/>
                    </a:lnTo>
                    <a:lnTo>
                      <a:pt x="11" y="407"/>
                    </a:lnTo>
                    <a:lnTo>
                      <a:pt x="14" y="407"/>
                    </a:lnTo>
                    <a:lnTo>
                      <a:pt x="18" y="407"/>
                    </a:lnTo>
                    <a:lnTo>
                      <a:pt x="20" y="406"/>
                    </a:lnTo>
                    <a:lnTo>
                      <a:pt x="22" y="405"/>
                    </a:lnTo>
                    <a:lnTo>
                      <a:pt x="24" y="403"/>
                    </a:lnTo>
                    <a:lnTo>
                      <a:pt x="27" y="401"/>
                    </a:lnTo>
                    <a:lnTo>
                      <a:pt x="28" y="398"/>
                    </a:lnTo>
                    <a:lnTo>
                      <a:pt x="29" y="395"/>
                    </a:lnTo>
                    <a:lnTo>
                      <a:pt x="29" y="393"/>
                    </a:lnTo>
                    <a:lnTo>
                      <a:pt x="29" y="119"/>
                    </a:lnTo>
                    <a:lnTo>
                      <a:pt x="30" y="110"/>
                    </a:lnTo>
                    <a:lnTo>
                      <a:pt x="31" y="101"/>
                    </a:lnTo>
                    <a:lnTo>
                      <a:pt x="35" y="95"/>
                    </a:lnTo>
                    <a:lnTo>
                      <a:pt x="38" y="89"/>
                    </a:lnTo>
                    <a:lnTo>
                      <a:pt x="42" y="84"/>
                    </a:lnTo>
                    <a:lnTo>
                      <a:pt x="48" y="81"/>
                    </a:lnTo>
                    <a:lnTo>
                      <a:pt x="54" y="78"/>
                    </a:lnTo>
                    <a:lnTo>
                      <a:pt x="59" y="76"/>
                    </a:lnTo>
                    <a:lnTo>
                      <a:pt x="59" y="331"/>
                    </a:lnTo>
                    <a:lnTo>
                      <a:pt x="210" y="331"/>
                    </a:lnTo>
                    <a:lnTo>
                      <a:pt x="210" y="60"/>
                    </a:lnTo>
                    <a:lnTo>
                      <a:pt x="210" y="55"/>
                    </a:lnTo>
                    <a:lnTo>
                      <a:pt x="209" y="49"/>
                    </a:lnTo>
                    <a:lnTo>
                      <a:pt x="206" y="45"/>
                    </a:lnTo>
                    <a:lnTo>
                      <a:pt x="203" y="39"/>
                    </a:lnTo>
                    <a:lnTo>
                      <a:pt x="196" y="29"/>
                    </a:lnTo>
                    <a:lnTo>
                      <a:pt x="186" y="20"/>
                    </a:lnTo>
                    <a:lnTo>
                      <a:pt x="175" y="12"/>
                    </a:lnTo>
                    <a:lnTo>
                      <a:pt x="162" y="5"/>
                    </a:lnTo>
                    <a:lnTo>
                      <a:pt x="155" y="3"/>
                    </a:lnTo>
                    <a:lnTo>
                      <a:pt x="149" y="1"/>
                    </a:lnTo>
                    <a:lnTo>
                      <a:pt x="142" y="0"/>
                    </a:lnTo>
                    <a:lnTo>
                      <a:pt x="135" y="0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0730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9"/>
              <p:cNvSpPr/>
              <p:nvPr/>
            </p:nvSpPr>
            <p:spPr>
              <a:xfrm>
                <a:off x="7258050" y="4913313"/>
                <a:ext cx="47625" cy="28575"/>
              </a:xfrm>
              <a:custGeom>
                <a:rect b="b" l="l" r="r" t="t"/>
                <a:pathLst>
                  <a:path extrusionOk="0" h="90" w="151">
                    <a:moveTo>
                      <a:pt x="0" y="14"/>
                    </a:moveTo>
                    <a:lnTo>
                      <a:pt x="0" y="22"/>
                    </a:lnTo>
                    <a:lnTo>
                      <a:pt x="2" y="29"/>
                    </a:lnTo>
                    <a:lnTo>
                      <a:pt x="4" y="37"/>
                    </a:lnTo>
                    <a:lnTo>
                      <a:pt x="6" y="44"/>
                    </a:lnTo>
                    <a:lnTo>
                      <a:pt x="9" y="50"/>
                    </a:lnTo>
                    <a:lnTo>
                      <a:pt x="14" y="56"/>
                    </a:lnTo>
                    <a:lnTo>
                      <a:pt x="18" y="62"/>
                    </a:lnTo>
                    <a:lnTo>
                      <a:pt x="23" y="67"/>
                    </a:lnTo>
                    <a:lnTo>
                      <a:pt x="29" y="72"/>
                    </a:lnTo>
                    <a:lnTo>
                      <a:pt x="34" y="76"/>
                    </a:lnTo>
                    <a:lnTo>
                      <a:pt x="40" y="81"/>
                    </a:lnTo>
                    <a:lnTo>
                      <a:pt x="47" y="84"/>
                    </a:lnTo>
                    <a:lnTo>
                      <a:pt x="54" y="87"/>
                    </a:lnTo>
                    <a:lnTo>
                      <a:pt x="61" y="89"/>
                    </a:lnTo>
                    <a:lnTo>
                      <a:pt x="68" y="90"/>
                    </a:lnTo>
                    <a:lnTo>
                      <a:pt x="76" y="90"/>
                    </a:lnTo>
                    <a:lnTo>
                      <a:pt x="83" y="90"/>
                    </a:lnTo>
                    <a:lnTo>
                      <a:pt x="90" y="89"/>
                    </a:lnTo>
                    <a:lnTo>
                      <a:pt x="96" y="87"/>
                    </a:lnTo>
                    <a:lnTo>
                      <a:pt x="103" y="83"/>
                    </a:lnTo>
                    <a:lnTo>
                      <a:pt x="109" y="80"/>
                    </a:lnTo>
                    <a:lnTo>
                      <a:pt x="116" y="76"/>
                    </a:lnTo>
                    <a:lnTo>
                      <a:pt x="121" y="71"/>
                    </a:lnTo>
                    <a:lnTo>
                      <a:pt x="127" y="65"/>
                    </a:lnTo>
                    <a:lnTo>
                      <a:pt x="131" y="60"/>
                    </a:lnTo>
                    <a:lnTo>
                      <a:pt x="137" y="53"/>
                    </a:lnTo>
                    <a:lnTo>
                      <a:pt x="140" y="45"/>
                    </a:lnTo>
                    <a:lnTo>
                      <a:pt x="144" y="37"/>
                    </a:lnTo>
                    <a:lnTo>
                      <a:pt x="147" y="29"/>
                    </a:lnTo>
                    <a:lnTo>
                      <a:pt x="150" y="20"/>
                    </a:lnTo>
                    <a:lnTo>
                      <a:pt x="151" y="10"/>
                    </a:lnTo>
                    <a:lnTo>
                      <a:pt x="151" y="0"/>
                    </a:lnTo>
                    <a:lnTo>
                      <a:pt x="0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0730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9"/>
              <p:cNvSpPr/>
              <p:nvPr/>
            </p:nvSpPr>
            <p:spPr>
              <a:xfrm>
                <a:off x="7258050" y="4837113"/>
                <a:ext cx="47700" cy="66600"/>
              </a:xfrm>
              <a:prstGeom prst="rect">
                <a:avLst/>
              </a:prstGeom>
              <a:solidFill>
                <a:srgbClr val="0730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" name="Google Shape;96;p9"/>
            <p:cNvSpPr/>
            <p:nvPr/>
          </p:nvSpPr>
          <p:spPr>
            <a:xfrm flipH="1">
              <a:off x="5959475" y="3011725"/>
              <a:ext cx="64125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00">
                  <a:solidFill>
                    <a:srgbClr val="307BF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IDEA - OUTCOME – HEADLIN</a:t>
              </a:r>
              <a:r>
                <a:rPr b="1" lang="en-US" sz="3100">
                  <a:solidFill>
                    <a:srgbClr val="307BF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</a:t>
              </a:r>
              <a:r>
                <a:rPr b="1" i="0" lang="en-US" sz="3100">
                  <a:solidFill>
                    <a:srgbClr val="307BF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</a:t>
              </a:r>
              <a:endParaRPr b="1" sz="3100">
                <a:solidFill>
                  <a:srgbClr val="307BF3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97" name="Google Shape;9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85400" y="-566375"/>
            <a:ext cx="4702612" cy="3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 txBox="1"/>
          <p:nvPr/>
        </p:nvSpPr>
        <p:spPr>
          <a:xfrm>
            <a:off x="0" y="375555"/>
            <a:ext cx="17295600" cy="14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07306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Approach</a:t>
            </a:r>
            <a:endParaRPr b="1" sz="7000">
              <a:solidFill>
                <a:srgbClr val="07306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03" name="Google Shape;103;p10"/>
          <p:cNvGrpSpPr/>
          <p:nvPr/>
        </p:nvGrpSpPr>
        <p:grpSpPr>
          <a:xfrm>
            <a:off x="-9" y="3309406"/>
            <a:ext cx="8010509" cy="6177974"/>
            <a:chOff x="16" y="4108894"/>
            <a:chExt cx="8010509" cy="6177974"/>
          </a:xfrm>
        </p:grpSpPr>
        <p:grpSp>
          <p:nvGrpSpPr>
            <p:cNvPr id="104" name="Google Shape;104;p10"/>
            <p:cNvGrpSpPr/>
            <p:nvPr/>
          </p:nvGrpSpPr>
          <p:grpSpPr>
            <a:xfrm>
              <a:off x="16" y="4108894"/>
              <a:ext cx="6807435" cy="6177974"/>
              <a:chOff x="515937" y="1844675"/>
              <a:chExt cx="5180302" cy="4500600"/>
            </a:xfrm>
          </p:grpSpPr>
          <p:sp>
            <p:nvSpPr>
              <p:cNvPr id="105" name="Google Shape;105;p10"/>
              <p:cNvSpPr/>
              <p:nvPr/>
            </p:nvSpPr>
            <p:spPr>
              <a:xfrm>
                <a:off x="3055939" y="2149424"/>
                <a:ext cx="2640300" cy="3891000"/>
              </a:xfrm>
              <a:prstGeom prst="rect">
                <a:avLst/>
              </a:prstGeom>
              <a:solidFill>
                <a:srgbClr val="78E3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0"/>
              <p:cNvSpPr/>
              <p:nvPr/>
            </p:nvSpPr>
            <p:spPr>
              <a:xfrm>
                <a:off x="515937" y="1844675"/>
                <a:ext cx="3027300" cy="4500600"/>
              </a:xfrm>
              <a:prstGeom prst="rect">
                <a:avLst/>
              </a:prstGeom>
              <a:solidFill>
                <a:srgbClr val="0730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A picture containing electronics, display&#10;&#10;Description automatically generated" id="107" name="Google Shape;107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0656" y="4817722"/>
              <a:ext cx="7509869" cy="45762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0"/>
            <p:cNvPicPr preferRelativeResize="0"/>
            <p:nvPr/>
          </p:nvPicPr>
          <p:blipFill rotWithShape="1">
            <a:blip r:embed="rId4">
              <a:alphaModFix/>
            </a:blip>
            <a:srcRect b="0" l="3273" r="18214" t="0"/>
            <a:stretch/>
          </p:blipFill>
          <p:spPr>
            <a:xfrm>
              <a:off x="1430847" y="5122865"/>
              <a:ext cx="5672574" cy="37525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" name="Google Shape;109;p10"/>
          <p:cNvGrpSpPr/>
          <p:nvPr/>
        </p:nvGrpSpPr>
        <p:grpSpPr>
          <a:xfrm>
            <a:off x="8175359" y="3032200"/>
            <a:ext cx="9814741" cy="2039400"/>
            <a:chOff x="8175359" y="3032200"/>
            <a:chExt cx="9814741" cy="2039400"/>
          </a:xfrm>
        </p:grpSpPr>
        <p:grpSp>
          <p:nvGrpSpPr>
            <p:cNvPr id="110" name="Google Shape;110;p10"/>
            <p:cNvGrpSpPr/>
            <p:nvPr/>
          </p:nvGrpSpPr>
          <p:grpSpPr>
            <a:xfrm>
              <a:off x="8175359" y="3384443"/>
              <a:ext cx="1410608" cy="1334916"/>
              <a:chOff x="9882188" y="3108325"/>
              <a:chExt cx="285751" cy="287338"/>
            </a:xfrm>
          </p:grpSpPr>
          <p:sp>
            <p:nvSpPr>
              <p:cNvPr id="111" name="Google Shape;111;p10"/>
              <p:cNvSpPr/>
              <p:nvPr/>
            </p:nvSpPr>
            <p:spPr>
              <a:xfrm>
                <a:off x="9882188" y="3175000"/>
                <a:ext cx="219075" cy="220663"/>
              </a:xfrm>
              <a:custGeom>
                <a:rect b="b" l="l" r="r" t="t"/>
                <a:pathLst>
                  <a:path extrusionOk="0" h="693" w="691">
                    <a:moveTo>
                      <a:pt x="619" y="136"/>
                    </a:moveTo>
                    <a:lnTo>
                      <a:pt x="533" y="222"/>
                    </a:lnTo>
                    <a:lnTo>
                      <a:pt x="542" y="236"/>
                    </a:lnTo>
                    <a:lnTo>
                      <a:pt x="549" y="251"/>
                    </a:lnTo>
                    <a:lnTo>
                      <a:pt x="555" y="265"/>
                    </a:lnTo>
                    <a:lnTo>
                      <a:pt x="560" y="280"/>
                    </a:lnTo>
                    <a:lnTo>
                      <a:pt x="565" y="296"/>
                    </a:lnTo>
                    <a:lnTo>
                      <a:pt x="568" y="313"/>
                    </a:lnTo>
                    <a:lnTo>
                      <a:pt x="570" y="329"/>
                    </a:lnTo>
                    <a:lnTo>
                      <a:pt x="571" y="346"/>
                    </a:lnTo>
                    <a:lnTo>
                      <a:pt x="570" y="369"/>
                    </a:lnTo>
                    <a:lnTo>
                      <a:pt x="566" y="392"/>
                    </a:lnTo>
                    <a:lnTo>
                      <a:pt x="560" y="413"/>
                    </a:lnTo>
                    <a:lnTo>
                      <a:pt x="553" y="434"/>
                    </a:lnTo>
                    <a:lnTo>
                      <a:pt x="543" y="453"/>
                    </a:lnTo>
                    <a:lnTo>
                      <a:pt x="532" y="473"/>
                    </a:lnTo>
                    <a:lnTo>
                      <a:pt x="519" y="490"/>
                    </a:lnTo>
                    <a:lnTo>
                      <a:pt x="504" y="506"/>
                    </a:lnTo>
                    <a:lnTo>
                      <a:pt x="488" y="520"/>
                    </a:lnTo>
                    <a:lnTo>
                      <a:pt x="471" y="534"/>
                    </a:lnTo>
                    <a:lnTo>
                      <a:pt x="453" y="545"/>
                    </a:lnTo>
                    <a:lnTo>
                      <a:pt x="433" y="555"/>
                    </a:lnTo>
                    <a:lnTo>
                      <a:pt x="413" y="562"/>
                    </a:lnTo>
                    <a:lnTo>
                      <a:pt x="391" y="567"/>
                    </a:lnTo>
                    <a:lnTo>
                      <a:pt x="369" y="571"/>
                    </a:lnTo>
                    <a:lnTo>
                      <a:pt x="345" y="572"/>
                    </a:lnTo>
                    <a:lnTo>
                      <a:pt x="322" y="571"/>
                    </a:lnTo>
                    <a:lnTo>
                      <a:pt x="300" y="567"/>
                    </a:lnTo>
                    <a:lnTo>
                      <a:pt x="278" y="562"/>
                    </a:lnTo>
                    <a:lnTo>
                      <a:pt x="257" y="555"/>
                    </a:lnTo>
                    <a:lnTo>
                      <a:pt x="238" y="545"/>
                    </a:lnTo>
                    <a:lnTo>
                      <a:pt x="220" y="534"/>
                    </a:lnTo>
                    <a:lnTo>
                      <a:pt x="201" y="520"/>
                    </a:lnTo>
                    <a:lnTo>
                      <a:pt x="185" y="506"/>
                    </a:lnTo>
                    <a:lnTo>
                      <a:pt x="171" y="490"/>
                    </a:lnTo>
                    <a:lnTo>
                      <a:pt x="159" y="473"/>
                    </a:lnTo>
                    <a:lnTo>
                      <a:pt x="146" y="453"/>
                    </a:lnTo>
                    <a:lnTo>
                      <a:pt x="138" y="434"/>
                    </a:lnTo>
                    <a:lnTo>
                      <a:pt x="129" y="413"/>
                    </a:lnTo>
                    <a:lnTo>
                      <a:pt x="124" y="392"/>
                    </a:lnTo>
                    <a:lnTo>
                      <a:pt x="121" y="369"/>
                    </a:lnTo>
                    <a:lnTo>
                      <a:pt x="119" y="346"/>
                    </a:lnTo>
                    <a:lnTo>
                      <a:pt x="121" y="324"/>
                    </a:lnTo>
                    <a:lnTo>
                      <a:pt x="124" y="301"/>
                    </a:lnTo>
                    <a:lnTo>
                      <a:pt x="129" y="280"/>
                    </a:lnTo>
                    <a:lnTo>
                      <a:pt x="138" y="259"/>
                    </a:lnTo>
                    <a:lnTo>
                      <a:pt x="146" y="238"/>
                    </a:lnTo>
                    <a:lnTo>
                      <a:pt x="159" y="220"/>
                    </a:lnTo>
                    <a:lnTo>
                      <a:pt x="171" y="203"/>
                    </a:lnTo>
                    <a:lnTo>
                      <a:pt x="185" y="187"/>
                    </a:lnTo>
                    <a:lnTo>
                      <a:pt x="201" y="172"/>
                    </a:lnTo>
                    <a:lnTo>
                      <a:pt x="220" y="159"/>
                    </a:lnTo>
                    <a:lnTo>
                      <a:pt x="238" y="148"/>
                    </a:lnTo>
                    <a:lnTo>
                      <a:pt x="257" y="138"/>
                    </a:lnTo>
                    <a:lnTo>
                      <a:pt x="278" y="131"/>
                    </a:lnTo>
                    <a:lnTo>
                      <a:pt x="300" y="125"/>
                    </a:lnTo>
                    <a:lnTo>
                      <a:pt x="322" y="122"/>
                    </a:lnTo>
                    <a:lnTo>
                      <a:pt x="345" y="121"/>
                    </a:lnTo>
                    <a:lnTo>
                      <a:pt x="362" y="121"/>
                    </a:lnTo>
                    <a:lnTo>
                      <a:pt x="378" y="124"/>
                    </a:lnTo>
                    <a:lnTo>
                      <a:pt x="395" y="126"/>
                    </a:lnTo>
                    <a:lnTo>
                      <a:pt x="411" y="131"/>
                    </a:lnTo>
                    <a:lnTo>
                      <a:pt x="426" y="136"/>
                    </a:lnTo>
                    <a:lnTo>
                      <a:pt x="442" y="142"/>
                    </a:lnTo>
                    <a:lnTo>
                      <a:pt x="455" y="149"/>
                    </a:lnTo>
                    <a:lnTo>
                      <a:pt x="470" y="158"/>
                    </a:lnTo>
                    <a:lnTo>
                      <a:pt x="555" y="72"/>
                    </a:lnTo>
                    <a:lnTo>
                      <a:pt x="533" y="56"/>
                    </a:lnTo>
                    <a:lnTo>
                      <a:pt x="509" y="42"/>
                    </a:lnTo>
                    <a:lnTo>
                      <a:pt x="485" y="30"/>
                    </a:lnTo>
                    <a:lnTo>
                      <a:pt x="458" y="20"/>
                    </a:lnTo>
                    <a:lnTo>
                      <a:pt x="431" y="11"/>
                    </a:lnTo>
                    <a:lnTo>
                      <a:pt x="403" y="5"/>
                    </a:lnTo>
                    <a:lnTo>
                      <a:pt x="389" y="3"/>
                    </a:lnTo>
                    <a:lnTo>
                      <a:pt x="375" y="1"/>
                    </a:lnTo>
                    <a:lnTo>
                      <a:pt x="360" y="0"/>
                    </a:lnTo>
                    <a:lnTo>
                      <a:pt x="345" y="0"/>
                    </a:lnTo>
                    <a:lnTo>
                      <a:pt x="327" y="1"/>
                    </a:lnTo>
                    <a:lnTo>
                      <a:pt x="310" y="3"/>
                    </a:lnTo>
                    <a:lnTo>
                      <a:pt x="293" y="4"/>
                    </a:lnTo>
                    <a:lnTo>
                      <a:pt x="276" y="8"/>
                    </a:lnTo>
                    <a:lnTo>
                      <a:pt x="259" y="11"/>
                    </a:lnTo>
                    <a:lnTo>
                      <a:pt x="243" y="16"/>
                    </a:lnTo>
                    <a:lnTo>
                      <a:pt x="227" y="21"/>
                    </a:lnTo>
                    <a:lnTo>
                      <a:pt x="211" y="27"/>
                    </a:lnTo>
                    <a:lnTo>
                      <a:pt x="195" y="34"/>
                    </a:lnTo>
                    <a:lnTo>
                      <a:pt x="180" y="42"/>
                    </a:lnTo>
                    <a:lnTo>
                      <a:pt x="166" y="50"/>
                    </a:lnTo>
                    <a:lnTo>
                      <a:pt x="152" y="60"/>
                    </a:lnTo>
                    <a:lnTo>
                      <a:pt x="138" y="69"/>
                    </a:lnTo>
                    <a:lnTo>
                      <a:pt x="126" y="80"/>
                    </a:lnTo>
                    <a:lnTo>
                      <a:pt x="112" y="91"/>
                    </a:lnTo>
                    <a:lnTo>
                      <a:pt x="101" y="102"/>
                    </a:lnTo>
                    <a:lnTo>
                      <a:pt x="89" y="114"/>
                    </a:lnTo>
                    <a:lnTo>
                      <a:pt x="78" y="126"/>
                    </a:lnTo>
                    <a:lnTo>
                      <a:pt x="68" y="139"/>
                    </a:lnTo>
                    <a:lnTo>
                      <a:pt x="58" y="153"/>
                    </a:lnTo>
                    <a:lnTo>
                      <a:pt x="50" y="168"/>
                    </a:lnTo>
                    <a:lnTo>
                      <a:pt x="41" y="182"/>
                    </a:lnTo>
                    <a:lnTo>
                      <a:pt x="34" y="197"/>
                    </a:lnTo>
                    <a:lnTo>
                      <a:pt x="27" y="212"/>
                    </a:lnTo>
                    <a:lnTo>
                      <a:pt x="20" y="227"/>
                    </a:lnTo>
                    <a:lnTo>
                      <a:pt x="14" y="243"/>
                    </a:lnTo>
                    <a:lnTo>
                      <a:pt x="9" y="260"/>
                    </a:lnTo>
                    <a:lnTo>
                      <a:pt x="6" y="276"/>
                    </a:lnTo>
                    <a:lnTo>
                      <a:pt x="3" y="293"/>
                    </a:lnTo>
                    <a:lnTo>
                      <a:pt x="1" y="310"/>
                    </a:lnTo>
                    <a:lnTo>
                      <a:pt x="0" y="329"/>
                    </a:lnTo>
                    <a:lnTo>
                      <a:pt x="0" y="346"/>
                    </a:lnTo>
                    <a:lnTo>
                      <a:pt x="0" y="363"/>
                    </a:lnTo>
                    <a:lnTo>
                      <a:pt x="1" y="380"/>
                    </a:lnTo>
                    <a:lnTo>
                      <a:pt x="2" y="396"/>
                    </a:lnTo>
                    <a:lnTo>
                      <a:pt x="6" y="412"/>
                    </a:lnTo>
                    <a:lnTo>
                      <a:pt x="9" y="428"/>
                    </a:lnTo>
                    <a:lnTo>
                      <a:pt x="13" y="444"/>
                    </a:lnTo>
                    <a:lnTo>
                      <a:pt x="18" y="459"/>
                    </a:lnTo>
                    <a:lnTo>
                      <a:pt x="23" y="474"/>
                    </a:lnTo>
                    <a:lnTo>
                      <a:pt x="30" y="489"/>
                    </a:lnTo>
                    <a:lnTo>
                      <a:pt x="36" y="502"/>
                    </a:lnTo>
                    <a:lnTo>
                      <a:pt x="44" y="517"/>
                    </a:lnTo>
                    <a:lnTo>
                      <a:pt x="52" y="530"/>
                    </a:lnTo>
                    <a:lnTo>
                      <a:pt x="61" y="544"/>
                    </a:lnTo>
                    <a:lnTo>
                      <a:pt x="71" y="556"/>
                    </a:lnTo>
                    <a:lnTo>
                      <a:pt x="80" y="568"/>
                    </a:lnTo>
                    <a:lnTo>
                      <a:pt x="90" y="580"/>
                    </a:lnTo>
                    <a:lnTo>
                      <a:pt x="3" y="667"/>
                    </a:lnTo>
                    <a:lnTo>
                      <a:pt x="0" y="672"/>
                    </a:lnTo>
                    <a:lnTo>
                      <a:pt x="0" y="677"/>
                    </a:lnTo>
                    <a:lnTo>
                      <a:pt x="0" y="683"/>
                    </a:lnTo>
                    <a:lnTo>
                      <a:pt x="3" y="688"/>
                    </a:lnTo>
                    <a:lnTo>
                      <a:pt x="8" y="691"/>
                    </a:lnTo>
                    <a:lnTo>
                      <a:pt x="14" y="693"/>
                    </a:lnTo>
                    <a:lnTo>
                      <a:pt x="20" y="691"/>
                    </a:lnTo>
                    <a:lnTo>
                      <a:pt x="25" y="688"/>
                    </a:lnTo>
                    <a:lnTo>
                      <a:pt x="112" y="601"/>
                    </a:lnTo>
                    <a:lnTo>
                      <a:pt x="123" y="611"/>
                    </a:lnTo>
                    <a:lnTo>
                      <a:pt x="135" y="622"/>
                    </a:lnTo>
                    <a:lnTo>
                      <a:pt x="149" y="630"/>
                    </a:lnTo>
                    <a:lnTo>
                      <a:pt x="161" y="639"/>
                    </a:lnTo>
                    <a:lnTo>
                      <a:pt x="174" y="647"/>
                    </a:lnTo>
                    <a:lnTo>
                      <a:pt x="189" y="655"/>
                    </a:lnTo>
                    <a:lnTo>
                      <a:pt x="202" y="662"/>
                    </a:lnTo>
                    <a:lnTo>
                      <a:pt x="217" y="668"/>
                    </a:lnTo>
                    <a:lnTo>
                      <a:pt x="233" y="673"/>
                    </a:lnTo>
                    <a:lnTo>
                      <a:pt x="248" y="678"/>
                    </a:lnTo>
                    <a:lnTo>
                      <a:pt x="264" y="683"/>
                    </a:lnTo>
                    <a:lnTo>
                      <a:pt x="279" y="687"/>
                    </a:lnTo>
                    <a:lnTo>
                      <a:pt x="295" y="689"/>
                    </a:lnTo>
                    <a:lnTo>
                      <a:pt x="311" y="690"/>
                    </a:lnTo>
                    <a:lnTo>
                      <a:pt x="328" y="691"/>
                    </a:lnTo>
                    <a:lnTo>
                      <a:pt x="345" y="693"/>
                    </a:lnTo>
                    <a:lnTo>
                      <a:pt x="362" y="691"/>
                    </a:lnTo>
                    <a:lnTo>
                      <a:pt x="378" y="690"/>
                    </a:lnTo>
                    <a:lnTo>
                      <a:pt x="394" y="689"/>
                    </a:lnTo>
                    <a:lnTo>
                      <a:pt x="411" y="687"/>
                    </a:lnTo>
                    <a:lnTo>
                      <a:pt x="427" y="683"/>
                    </a:lnTo>
                    <a:lnTo>
                      <a:pt x="442" y="678"/>
                    </a:lnTo>
                    <a:lnTo>
                      <a:pt x="458" y="673"/>
                    </a:lnTo>
                    <a:lnTo>
                      <a:pt x="472" y="668"/>
                    </a:lnTo>
                    <a:lnTo>
                      <a:pt x="487" y="662"/>
                    </a:lnTo>
                    <a:lnTo>
                      <a:pt x="502" y="655"/>
                    </a:lnTo>
                    <a:lnTo>
                      <a:pt x="515" y="647"/>
                    </a:lnTo>
                    <a:lnTo>
                      <a:pt x="529" y="639"/>
                    </a:lnTo>
                    <a:lnTo>
                      <a:pt x="542" y="630"/>
                    </a:lnTo>
                    <a:lnTo>
                      <a:pt x="554" y="622"/>
                    </a:lnTo>
                    <a:lnTo>
                      <a:pt x="566" y="612"/>
                    </a:lnTo>
                    <a:lnTo>
                      <a:pt x="579" y="601"/>
                    </a:lnTo>
                    <a:lnTo>
                      <a:pt x="665" y="688"/>
                    </a:lnTo>
                    <a:lnTo>
                      <a:pt x="670" y="691"/>
                    </a:lnTo>
                    <a:lnTo>
                      <a:pt x="676" y="693"/>
                    </a:lnTo>
                    <a:lnTo>
                      <a:pt x="681" y="691"/>
                    </a:lnTo>
                    <a:lnTo>
                      <a:pt x="686" y="688"/>
                    </a:lnTo>
                    <a:lnTo>
                      <a:pt x="690" y="683"/>
                    </a:lnTo>
                    <a:lnTo>
                      <a:pt x="691" y="677"/>
                    </a:lnTo>
                    <a:lnTo>
                      <a:pt x="690" y="672"/>
                    </a:lnTo>
                    <a:lnTo>
                      <a:pt x="686" y="667"/>
                    </a:lnTo>
                    <a:lnTo>
                      <a:pt x="601" y="580"/>
                    </a:lnTo>
                    <a:lnTo>
                      <a:pt x="610" y="568"/>
                    </a:lnTo>
                    <a:lnTo>
                      <a:pt x="620" y="556"/>
                    </a:lnTo>
                    <a:lnTo>
                      <a:pt x="630" y="544"/>
                    </a:lnTo>
                    <a:lnTo>
                      <a:pt x="639" y="530"/>
                    </a:lnTo>
                    <a:lnTo>
                      <a:pt x="646" y="517"/>
                    </a:lnTo>
                    <a:lnTo>
                      <a:pt x="653" y="502"/>
                    </a:lnTo>
                    <a:lnTo>
                      <a:pt x="661" y="489"/>
                    </a:lnTo>
                    <a:lnTo>
                      <a:pt x="667" y="474"/>
                    </a:lnTo>
                    <a:lnTo>
                      <a:pt x="673" y="459"/>
                    </a:lnTo>
                    <a:lnTo>
                      <a:pt x="678" y="444"/>
                    </a:lnTo>
                    <a:lnTo>
                      <a:pt x="681" y="428"/>
                    </a:lnTo>
                    <a:lnTo>
                      <a:pt x="685" y="412"/>
                    </a:lnTo>
                    <a:lnTo>
                      <a:pt x="687" y="396"/>
                    </a:lnTo>
                    <a:lnTo>
                      <a:pt x="690" y="380"/>
                    </a:lnTo>
                    <a:lnTo>
                      <a:pt x="691" y="363"/>
                    </a:lnTo>
                    <a:lnTo>
                      <a:pt x="691" y="346"/>
                    </a:lnTo>
                    <a:lnTo>
                      <a:pt x="691" y="331"/>
                    </a:lnTo>
                    <a:lnTo>
                      <a:pt x="690" y="317"/>
                    </a:lnTo>
                    <a:lnTo>
                      <a:pt x="689" y="303"/>
                    </a:lnTo>
                    <a:lnTo>
                      <a:pt x="686" y="288"/>
                    </a:lnTo>
                    <a:lnTo>
                      <a:pt x="680" y="260"/>
                    </a:lnTo>
                    <a:lnTo>
                      <a:pt x="672" y="233"/>
                    </a:lnTo>
                    <a:lnTo>
                      <a:pt x="662" y="207"/>
                    </a:lnTo>
                    <a:lnTo>
                      <a:pt x="650" y="182"/>
                    </a:lnTo>
                    <a:lnTo>
                      <a:pt x="635" y="158"/>
                    </a:lnTo>
                    <a:lnTo>
                      <a:pt x="619" y="136"/>
                    </a:lnTo>
                    <a:lnTo>
                      <a:pt x="619" y="136"/>
                    </a:lnTo>
                    <a:close/>
                  </a:path>
                </a:pathLst>
              </a:custGeom>
              <a:solidFill>
                <a:srgbClr val="0730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0"/>
              <p:cNvSpPr/>
              <p:nvPr/>
            </p:nvSpPr>
            <p:spPr>
              <a:xfrm>
                <a:off x="9929813" y="3222625"/>
                <a:ext cx="123825" cy="125413"/>
              </a:xfrm>
              <a:custGeom>
                <a:rect b="b" l="l" r="r" t="t"/>
                <a:pathLst>
                  <a:path extrusionOk="0" h="392" w="391">
                    <a:moveTo>
                      <a:pt x="298" y="30"/>
                    </a:moveTo>
                    <a:lnTo>
                      <a:pt x="286" y="24"/>
                    </a:lnTo>
                    <a:lnTo>
                      <a:pt x="275" y="18"/>
                    </a:lnTo>
                    <a:lnTo>
                      <a:pt x="263" y="13"/>
                    </a:lnTo>
                    <a:lnTo>
                      <a:pt x="249" y="9"/>
                    </a:lnTo>
                    <a:lnTo>
                      <a:pt x="236" y="5"/>
                    </a:lnTo>
                    <a:lnTo>
                      <a:pt x="222" y="3"/>
                    </a:lnTo>
                    <a:lnTo>
                      <a:pt x="209" y="2"/>
                    </a:lnTo>
                    <a:lnTo>
                      <a:pt x="195" y="0"/>
                    </a:lnTo>
                    <a:lnTo>
                      <a:pt x="175" y="2"/>
                    </a:lnTo>
                    <a:lnTo>
                      <a:pt x="156" y="5"/>
                    </a:lnTo>
                    <a:lnTo>
                      <a:pt x="137" y="10"/>
                    </a:lnTo>
                    <a:lnTo>
                      <a:pt x="120" y="16"/>
                    </a:lnTo>
                    <a:lnTo>
                      <a:pt x="103" y="25"/>
                    </a:lnTo>
                    <a:lnTo>
                      <a:pt x="85" y="35"/>
                    </a:lnTo>
                    <a:lnTo>
                      <a:pt x="71" y="46"/>
                    </a:lnTo>
                    <a:lnTo>
                      <a:pt x="57" y="58"/>
                    </a:lnTo>
                    <a:lnTo>
                      <a:pt x="44" y="72"/>
                    </a:lnTo>
                    <a:lnTo>
                      <a:pt x="33" y="87"/>
                    </a:lnTo>
                    <a:lnTo>
                      <a:pt x="23" y="103"/>
                    </a:lnTo>
                    <a:lnTo>
                      <a:pt x="15" y="120"/>
                    </a:lnTo>
                    <a:lnTo>
                      <a:pt x="9" y="138"/>
                    </a:lnTo>
                    <a:lnTo>
                      <a:pt x="4" y="157"/>
                    </a:lnTo>
                    <a:lnTo>
                      <a:pt x="1" y="176"/>
                    </a:lnTo>
                    <a:lnTo>
                      <a:pt x="0" y="196"/>
                    </a:lnTo>
                    <a:lnTo>
                      <a:pt x="1" y="217"/>
                    </a:lnTo>
                    <a:lnTo>
                      <a:pt x="4" y="236"/>
                    </a:lnTo>
                    <a:lnTo>
                      <a:pt x="9" y="254"/>
                    </a:lnTo>
                    <a:lnTo>
                      <a:pt x="15" y="273"/>
                    </a:lnTo>
                    <a:lnTo>
                      <a:pt x="23" y="290"/>
                    </a:lnTo>
                    <a:lnTo>
                      <a:pt x="33" y="306"/>
                    </a:lnTo>
                    <a:lnTo>
                      <a:pt x="44" y="320"/>
                    </a:lnTo>
                    <a:lnTo>
                      <a:pt x="57" y="335"/>
                    </a:lnTo>
                    <a:lnTo>
                      <a:pt x="71" y="347"/>
                    </a:lnTo>
                    <a:lnTo>
                      <a:pt x="85" y="358"/>
                    </a:lnTo>
                    <a:lnTo>
                      <a:pt x="103" y="368"/>
                    </a:lnTo>
                    <a:lnTo>
                      <a:pt x="120" y="377"/>
                    </a:lnTo>
                    <a:lnTo>
                      <a:pt x="137" y="383"/>
                    </a:lnTo>
                    <a:lnTo>
                      <a:pt x="156" y="388"/>
                    </a:lnTo>
                    <a:lnTo>
                      <a:pt x="175" y="391"/>
                    </a:lnTo>
                    <a:lnTo>
                      <a:pt x="195" y="392"/>
                    </a:lnTo>
                    <a:lnTo>
                      <a:pt x="215" y="391"/>
                    </a:lnTo>
                    <a:lnTo>
                      <a:pt x="234" y="388"/>
                    </a:lnTo>
                    <a:lnTo>
                      <a:pt x="253" y="383"/>
                    </a:lnTo>
                    <a:lnTo>
                      <a:pt x="271" y="377"/>
                    </a:lnTo>
                    <a:lnTo>
                      <a:pt x="288" y="368"/>
                    </a:lnTo>
                    <a:lnTo>
                      <a:pt x="304" y="358"/>
                    </a:lnTo>
                    <a:lnTo>
                      <a:pt x="320" y="347"/>
                    </a:lnTo>
                    <a:lnTo>
                      <a:pt x="333" y="335"/>
                    </a:lnTo>
                    <a:lnTo>
                      <a:pt x="346" y="320"/>
                    </a:lnTo>
                    <a:lnTo>
                      <a:pt x="358" y="306"/>
                    </a:lnTo>
                    <a:lnTo>
                      <a:pt x="368" y="290"/>
                    </a:lnTo>
                    <a:lnTo>
                      <a:pt x="375" y="273"/>
                    </a:lnTo>
                    <a:lnTo>
                      <a:pt x="382" y="254"/>
                    </a:lnTo>
                    <a:lnTo>
                      <a:pt x="387" y="236"/>
                    </a:lnTo>
                    <a:lnTo>
                      <a:pt x="390" y="217"/>
                    </a:lnTo>
                    <a:lnTo>
                      <a:pt x="391" y="196"/>
                    </a:lnTo>
                    <a:lnTo>
                      <a:pt x="390" y="182"/>
                    </a:lnTo>
                    <a:lnTo>
                      <a:pt x="388" y="169"/>
                    </a:lnTo>
                    <a:lnTo>
                      <a:pt x="386" y="156"/>
                    </a:lnTo>
                    <a:lnTo>
                      <a:pt x="383" y="142"/>
                    </a:lnTo>
                    <a:lnTo>
                      <a:pt x="379" y="130"/>
                    </a:lnTo>
                    <a:lnTo>
                      <a:pt x="374" y="118"/>
                    </a:lnTo>
                    <a:lnTo>
                      <a:pt x="368" y="105"/>
                    </a:lnTo>
                    <a:lnTo>
                      <a:pt x="361" y="94"/>
                    </a:lnTo>
                    <a:lnTo>
                      <a:pt x="294" y="160"/>
                    </a:lnTo>
                    <a:lnTo>
                      <a:pt x="297" y="169"/>
                    </a:lnTo>
                    <a:lnTo>
                      <a:pt x="299" y="179"/>
                    </a:lnTo>
                    <a:lnTo>
                      <a:pt x="300" y="187"/>
                    </a:lnTo>
                    <a:lnTo>
                      <a:pt x="300" y="196"/>
                    </a:lnTo>
                    <a:lnTo>
                      <a:pt x="300" y="207"/>
                    </a:lnTo>
                    <a:lnTo>
                      <a:pt x="298" y="218"/>
                    </a:lnTo>
                    <a:lnTo>
                      <a:pt x="296" y="228"/>
                    </a:lnTo>
                    <a:lnTo>
                      <a:pt x="292" y="237"/>
                    </a:lnTo>
                    <a:lnTo>
                      <a:pt x="288" y="246"/>
                    </a:lnTo>
                    <a:lnTo>
                      <a:pt x="282" y="256"/>
                    </a:lnTo>
                    <a:lnTo>
                      <a:pt x="276" y="263"/>
                    </a:lnTo>
                    <a:lnTo>
                      <a:pt x="270" y="270"/>
                    </a:lnTo>
                    <a:lnTo>
                      <a:pt x="263" y="278"/>
                    </a:lnTo>
                    <a:lnTo>
                      <a:pt x="254" y="284"/>
                    </a:lnTo>
                    <a:lnTo>
                      <a:pt x="245" y="289"/>
                    </a:lnTo>
                    <a:lnTo>
                      <a:pt x="236" y="294"/>
                    </a:lnTo>
                    <a:lnTo>
                      <a:pt x="226" y="297"/>
                    </a:lnTo>
                    <a:lnTo>
                      <a:pt x="216" y="300"/>
                    </a:lnTo>
                    <a:lnTo>
                      <a:pt x="206" y="301"/>
                    </a:lnTo>
                    <a:lnTo>
                      <a:pt x="195" y="302"/>
                    </a:lnTo>
                    <a:lnTo>
                      <a:pt x="184" y="301"/>
                    </a:lnTo>
                    <a:lnTo>
                      <a:pt x="173" y="300"/>
                    </a:lnTo>
                    <a:lnTo>
                      <a:pt x="164" y="297"/>
                    </a:lnTo>
                    <a:lnTo>
                      <a:pt x="154" y="294"/>
                    </a:lnTo>
                    <a:lnTo>
                      <a:pt x="145" y="289"/>
                    </a:lnTo>
                    <a:lnTo>
                      <a:pt x="137" y="284"/>
                    </a:lnTo>
                    <a:lnTo>
                      <a:pt x="128" y="278"/>
                    </a:lnTo>
                    <a:lnTo>
                      <a:pt x="121" y="270"/>
                    </a:lnTo>
                    <a:lnTo>
                      <a:pt x="114" y="263"/>
                    </a:lnTo>
                    <a:lnTo>
                      <a:pt x="107" y="256"/>
                    </a:lnTo>
                    <a:lnTo>
                      <a:pt x="103" y="246"/>
                    </a:lnTo>
                    <a:lnTo>
                      <a:pt x="98" y="237"/>
                    </a:lnTo>
                    <a:lnTo>
                      <a:pt x="94" y="228"/>
                    </a:lnTo>
                    <a:lnTo>
                      <a:pt x="92" y="218"/>
                    </a:lnTo>
                    <a:lnTo>
                      <a:pt x="90" y="207"/>
                    </a:lnTo>
                    <a:lnTo>
                      <a:pt x="90" y="196"/>
                    </a:lnTo>
                    <a:lnTo>
                      <a:pt x="90" y="186"/>
                    </a:lnTo>
                    <a:lnTo>
                      <a:pt x="92" y="175"/>
                    </a:lnTo>
                    <a:lnTo>
                      <a:pt x="94" y="165"/>
                    </a:lnTo>
                    <a:lnTo>
                      <a:pt x="98" y="156"/>
                    </a:lnTo>
                    <a:lnTo>
                      <a:pt x="103" y="146"/>
                    </a:lnTo>
                    <a:lnTo>
                      <a:pt x="107" y="137"/>
                    </a:lnTo>
                    <a:lnTo>
                      <a:pt x="114" y="130"/>
                    </a:lnTo>
                    <a:lnTo>
                      <a:pt x="121" y="121"/>
                    </a:lnTo>
                    <a:lnTo>
                      <a:pt x="128" y="115"/>
                    </a:lnTo>
                    <a:lnTo>
                      <a:pt x="137" y="109"/>
                    </a:lnTo>
                    <a:lnTo>
                      <a:pt x="145" y="104"/>
                    </a:lnTo>
                    <a:lnTo>
                      <a:pt x="154" y="99"/>
                    </a:lnTo>
                    <a:lnTo>
                      <a:pt x="164" y="96"/>
                    </a:lnTo>
                    <a:lnTo>
                      <a:pt x="173" y="93"/>
                    </a:lnTo>
                    <a:lnTo>
                      <a:pt x="184" y="92"/>
                    </a:lnTo>
                    <a:lnTo>
                      <a:pt x="195" y="91"/>
                    </a:lnTo>
                    <a:lnTo>
                      <a:pt x="204" y="92"/>
                    </a:lnTo>
                    <a:lnTo>
                      <a:pt x="214" y="93"/>
                    </a:lnTo>
                    <a:lnTo>
                      <a:pt x="222" y="94"/>
                    </a:lnTo>
                    <a:lnTo>
                      <a:pt x="231" y="97"/>
                    </a:lnTo>
                    <a:lnTo>
                      <a:pt x="298" y="30"/>
                    </a:lnTo>
                    <a:close/>
                  </a:path>
                </a:pathLst>
              </a:custGeom>
              <a:solidFill>
                <a:srgbClr val="0730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0"/>
              <p:cNvSpPr/>
              <p:nvPr/>
            </p:nvSpPr>
            <p:spPr>
              <a:xfrm>
                <a:off x="9967913" y="3260725"/>
                <a:ext cx="47625" cy="49213"/>
              </a:xfrm>
              <a:custGeom>
                <a:rect b="b" l="l" r="r" t="t"/>
                <a:pathLst>
                  <a:path extrusionOk="0" h="151" w="150">
                    <a:moveTo>
                      <a:pt x="85" y="2"/>
                    </a:moveTo>
                    <a:lnTo>
                      <a:pt x="80" y="0"/>
                    </a:lnTo>
                    <a:lnTo>
                      <a:pt x="75" y="0"/>
                    </a:lnTo>
                    <a:lnTo>
                      <a:pt x="68" y="0"/>
                    </a:lnTo>
                    <a:lnTo>
                      <a:pt x="60" y="2"/>
                    </a:lnTo>
                    <a:lnTo>
                      <a:pt x="52" y="4"/>
                    </a:lnTo>
                    <a:lnTo>
                      <a:pt x="46" y="6"/>
                    </a:lnTo>
                    <a:lnTo>
                      <a:pt x="39" y="9"/>
                    </a:lnTo>
                    <a:lnTo>
                      <a:pt x="33" y="13"/>
                    </a:lnTo>
                    <a:lnTo>
                      <a:pt x="28" y="17"/>
                    </a:lnTo>
                    <a:lnTo>
                      <a:pt x="22" y="22"/>
                    </a:lnTo>
                    <a:lnTo>
                      <a:pt x="17" y="27"/>
                    </a:lnTo>
                    <a:lnTo>
                      <a:pt x="13" y="33"/>
                    </a:lnTo>
                    <a:lnTo>
                      <a:pt x="9" y="39"/>
                    </a:lnTo>
                    <a:lnTo>
                      <a:pt x="6" y="46"/>
                    </a:lnTo>
                    <a:lnTo>
                      <a:pt x="3" y="53"/>
                    </a:lnTo>
                    <a:lnTo>
                      <a:pt x="1" y="60"/>
                    </a:lnTo>
                    <a:lnTo>
                      <a:pt x="1" y="68"/>
                    </a:lnTo>
                    <a:lnTo>
                      <a:pt x="0" y="75"/>
                    </a:lnTo>
                    <a:lnTo>
                      <a:pt x="1" y="83"/>
                    </a:lnTo>
                    <a:lnTo>
                      <a:pt x="1" y="91"/>
                    </a:lnTo>
                    <a:lnTo>
                      <a:pt x="3" y="98"/>
                    </a:lnTo>
                    <a:lnTo>
                      <a:pt x="6" y="104"/>
                    </a:lnTo>
                    <a:lnTo>
                      <a:pt x="9" y="111"/>
                    </a:lnTo>
                    <a:lnTo>
                      <a:pt x="13" y="118"/>
                    </a:lnTo>
                    <a:lnTo>
                      <a:pt x="17" y="124"/>
                    </a:lnTo>
                    <a:lnTo>
                      <a:pt x="22" y="129"/>
                    </a:lnTo>
                    <a:lnTo>
                      <a:pt x="28" y="133"/>
                    </a:lnTo>
                    <a:lnTo>
                      <a:pt x="33" y="137"/>
                    </a:lnTo>
                    <a:lnTo>
                      <a:pt x="39" y="142"/>
                    </a:lnTo>
                    <a:lnTo>
                      <a:pt x="46" y="144"/>
                    </a:lnTo>
                    <a:lnTo>
                      <a:pt x="52" y="147"/>
                    </a:lnTo>
                    <a:lnTo>
                      <a:pt x="60" y="149"/>
                    </a:lnTo>
                    <a:lnTo>
                      <a:pt x="68" y="151"/>
                    </a:lnTo>
                    <a:lnTo>
                      <a:pt x="75" y="151"/>
                    </a:lnTo>
                    <a:lnTo>
                      <a:pt x="83" y="151"/>
                    </a:lnTo>
                    <a:lnTo>
                      <a:pt x="90" y="149"/>
                    </a:lnTo>
                    <a:lnTo>
                      <a:pt x="97" y="147"/>
                    </a:lnTo>
                    <a:lnTo>
                      <a:pt x="105" y="144"/>
                    </a:lnTo>
                    <a:lnTo>
                      <a:pt x="111" y="142"/>
                    </a:lnTo>
                    <a:lnTo>
                      <a:pt x="117" y="137"/>
                    </a:lnTo>
                    <a:lnTo>
                      <a:pt x="123" y="133"/>
                    </a:lnTo>
                    <a:lnTo>
                      <a:pt x="128" y="129"/>
                    </a:lnTo>
                    <a:lnTo>
                      <a:pt x="133" y="124"/>
                    </a:lnTo>
                    <a:lnTo>
                      <a:pt x="138" y="118"/>
                    </a:lnTo>
                    <a:lnTo>
                      <a:pt x="141" y="111"/>
                    </a:lnTo>
                    <a:lnTo>
                      <a:pt x="145" y="104"/>
                    </a:lnTo>
                    <a:lnTo>
                      <a:pt x="147" y="98"/>
                    </a:lnTo>
                    <a:lnTo>
                      <a:pt x="149" y="91"/>
                    </a:lnTo>
                    <a:lnTo>
                      <a:pt x="150" y="83"/>
                    </a:lnTo>
                    <a:lnTo>
                      <a:pt x="150" y="75"/>
                    </a:lnTo>
                    <a:lnTo>
                      <a:pt x="150" y="70"/>
                    </a:lnTo>
                    <a:lnTo>
                      <a:pt x="150" y="65"/>
                    </a:lnTo>
                    <a:lnTo>
                      <a:pt x="107" y="108"/>
                    </a:lnTo>
                    <a:lnTo>
                      <a:pt x="100" y="113"/>
                    </a:lnTo>
                    <a:lnTo>
                      <a:pt x="92" y="118"/>
                    </a:lnTo>
                    <a:lnTo>
                      <a:pt x="84" y="120"/>
                    </a:lnTo>
                    <a:lnTo>
                      <a:pt x="75" y="120"/>
                    </a:lnTo>
                    <a:lnTo>
                      <a:pt x="67" y="120"/>
                    </a:lnTo>
                    <a:lnTo>
                      <a:pt x="58" y="118"/>
                    </a:lnTo>
                    <a:lnTo>
                      <a:pt x="50" y="113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4" y="93"/>
                    </a:lnTo>
                    <a:lnTo>
                      <a:pt x="31" y="85"/>
                    </a:lnTo>
                    <a:lnTo>
                      <a:pt x="30" y="75"/>
                    </a:lnTo>
                    <a:lnTo>
                      <a:pt x="31" y="66"/>
                    </a:lnTo>
                    <a:lnTo>
                      <a:pt x="34" y="58"/>
                    </a:lnTo>
                    <a:lnTo>
                      <a:pt x="38" y="50"/>
                    </a:lnTo>
                    <a:lnTo>
                      <a:pt x="44" y="43"/>
                    </a:lnTo>
                    <a:lnTo>
                      <a:pt x="85" y="2"/>
                    </a:lnTo>
                    <a:close/>
                  </a:path>
                </a:pathLst>
              </a:custGeom>
              <a:solidFill>
                <a:srgbClr val="0730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0"/>
              <p:cNvSpPr/>
              <p:nvPr/>
            </p:nvSpPr>
            <p:spPr>
              <a:xfrm>
                <a:off x="9986963" y="3108325"/>
                <a:ext cx="180976" cy="182562"/>
              </a:xfrm>
              <a:custGeom>
                <a:rect b="b" l="l" r="r" t="t"/>
                <a:pathLst>
                  <a:path extrusionOk="0" h="572" w="571">
                    <a:moveTo>
                      <a:pt x="569" y="97"/>
                    </a:moveTo>
                    <a:lnTo>
                      <a:pt x="566" y="94"/>
                    </a:lnTo>
                    <a:lnTo>
                      <a:pt x="564" y="92"/>
                    </a:lnTo>
                    <a:lnTo>
                      <a:pt x="560" y="91"/>
                    </a:lnTo>
                    <a:lnTo>
                      <a:pt x="556" y="91"/>
                    </a:lnTo>
                    <a:lnTo>
                      <a:pt x="509" y="91"/>
                    </a:lnTo>
                    <a:lnTo>
                      <a:pt x="482" y="91"/>
                    </a:lnTo>
                    <a:lnTo>
                      <a:pt x="482" y="62"/>
                    </a:lnTo>
                    <a:lnTo>
                      <a:pt x="482" y="15"/>
                    </a:lnTo>
                    <a:lnTo>
                      <a:pt x="481" y="11"/>
                    </a:lnTo>
                    <a:lnTo>
                      <a:pt x="480" y="8"/>
                    </a:lnTo>
                    <a:lnTo>
                      <a:pt x="478" y="5"/>
                    </a:lnTo>
                    <a:lnTo>
                      <a:pt x="476" y="3"/>
                    </a:lnTo>
                    <a:lnTo>
                      <a:pt x="472" y="1"/>
                    </a:lnTo>
                    <a:lnTo>
                      <a:pt x="469" y="0"/>
                    </a:lnTo>
                    <a:lnTo>
                      <a:pt x="465" y="0"/>
                    </a:lnTo>
                    <a:lnTo>
                      <a:pt x="461" y="0"/>
                    </a:lnTo>
                    <a:lnTo>
                      <a:pt x="455" y="3"/>
                    </a:lnTo>
                    <a:lnTo>
                      <a:pt x="439" y="9"/>
                    </a:lnTo>
                    <a:lnTo>
                      <a:pt x="417" y="17"/>
                    </a:lnTo>
                    <a:lnTo>
                      <a:pt x="392" y="29"/>
                    </a:lnTo>
                    <a:lnTo>
                      <a:pt x="392" y="29"/>
                    </a:lnTo>
                    <a:lnTo>
                      <a:pt x="392" y="165"/>
                    </a:lnTo>
                    <a:lnTo>
                      <a:pt x="390" y="171"/>
                    </a:lnTo>
                    <a:lnTo>
                      <a:pt x="387" y="176"/>
                    </a:lnTo>
                    <a:lnTo>
                      <a:pt x="382" y="180"/>
                    </a:lnTo>
                    <a:lnTo>
                      <a:pt x="376" y="181"/>
                    </a:lnTo>
                    <a:lnTo>
                      <a:pt x="371" y="180"/>
                    </a:lnTo>
                    <a:lnTo>
                      <a:pt x="366" y="176"/>
                    </a:lnTo>
                    <a:lnTo>
                      <a:pt x="362" y="171"/>
                    </a:lnTo>
                    <a:lnTo>
                      <a:pt x="361" y="165"/>
                    </a:lnTo>
                    <a:lnTo>
                      <a:pt x="361" y="45"/>
                    </a:lnTo>
                    <a:lnTo>
                      <a:pt x="343" y="56"/>
                    </a:lnTo>
                    <a:lnTo>
                      <a:pt x="324" y="70"/>
                    </a:lnTo>
                    <a:lnTo>
                      <a:pt x="306" y="83"/>
                    </a:lnTo>
                    <a:lnTo>
                      <a:pt x="290" y="97"/>
                    </a:lnTo>
                    <a:lnTo>
                      <a:pt x="276" y="113"/>
                    </a:lnTo>
                    <a:lnTo>
                      <a:pt x="263" y="130"/>
                    </a:lnTo>
                    <a:lnTo>
                      <a:pt x="258" y="138"/>
                    </a:lnTo>
                    <a:lnTo>
                      <a:pt x="254" y="147"/>
                    </a:lnTo>
                    <a:lnTo>
                      <a:pt x="250" y="156"/>
                    </a:lnTo>
                    <a:lnTo>
                      <a:pt x="247" y="165"/>
                    </a:lnTo>
                    <a:lnTo>
                      <a:pt x="246" y="176"/>
                    </a:lnTo>
                    <a:lnTo>
                      <a:pt x="245" y="186"/>
                    </a:lnTo>
                    <a:lnTo>
                      <a:pt x="245" y="196"/>
                    </a:lnTo>
                    <a:lnTo>
                      <a:pt x="246" y="205"/>
                    </a:lnTo>
                    <a:lnTo>
                      <a:pt x="249" y="216"/>
                    </a:lnTo>
                    <a:lnTo>
                      <a:pt x="252" y="226"/>
                    </a:lnTo>
                    <a:lnTo>
                      <a:pt x="257" y="236"/>
                    </a:lnTo>
                    <a:lnTo>
                      <a:pt x="262" y="246"/>
                    </a:lnTo>
                    <a:lnTo>
                      <a:pt x="271" y="258"/>
                    </a:lnTo>
                    <a:lnTo>
                      <a:pt x="280" y="270"/>
                    </a:lnTo>
                    <a:lnTo>
                      <a:pt x="280" y="270"/>
                    </a:lnTo>
                    <a:lnTo>
                      <a:pt x="249" y="302"/>
                    </a:lnTo>
                    <a:lnTo>
                      <a:pt x="163" y="386"/>
                    </a:lnTo>
                    <a:lnTo>
                      <a:pt x="142" y="408"/>
                    </a:lnTo>
                    <a:lnTo>
                      <a:pt x="78" y="472"/>
                    </a:lnTo>
                    <a:lnTo>
                      <a:pt x="57" y="494"/>
                    </a:lnTo>
                    <a:lnTo>
                      <a:pt x="23" y="528"/>
                    </a:lnTo>
                    <a:lnTo>
                      <a:pt x="4" y="546"/>
                    </a:lnTo>
                    <a:lnTo>
                      <a:pt x="2" y="549"/>
                    </a:lnTo>
                    <a:lnTo>
                      <a:pt x="1" y="551"/>
                    </a:lnTo>
                    <a:lnTo>
                      <a:pt x="1" y="553"/>
                    </a:lnTo>
                    <a:lnTo>
                      <a:pt x="0" y="556"/>
                    </a:lnTo>
                    <a:lnTo>
                      <a:pt x="1" y="560"/>
                    </a:lnTo>
                    <a:lnTo>
                      <a:pt x="1" y="562"/>
                    </a:lnTo>
                    <a:lnTo>
                      <a:pt x="2" y="564"/>
                    </a:lnTo>
                    <a:lnTo>
                      <a:pt x="4" y="567"/>
                    </a:lnTo>
                    <a:lnTo>
                      <a:pt x="4" y="567"/>
                    </a:lnTo>
                    <a:lnTo>
                      <a:pt x="4" y="567"/>
                    </a:lnTo>
                    <a:lnTo>
                      <a:pt x="9" y="571"/>
                    </a:lnTo>
                    <a:lnTo>
                      <a:pt x="15" y="572"/>
                    </a:lnTo>
                    <a:lnTo>
                      <a:pt x="20" y="571"/>
                    </a:lnTo>
                    <a:lnTo>
                      <a:pt x="25" y="567"/>
                    </a:lnTo>
                    <a:lnTo>
                      <a:pt x="25" y="567"/>
                    </a:lnTo>
                    <a:lnTo>
                      <a:pt x="26" y="567"/>
                    </a:lnTo>
                    <a:lnTo>
                      <a:pt x="43" y="549"/>
                    </a:lnTo>
                    <a:lnTo>
                      <a:pt x="78" y="514"/>
                    </a:lnTo>
                    <a:lnTo>
                      <a:pt x="100" y="494"/>
                    </a:lnTo>
                    <a:lnTo>
                      <a:pt x="163" y="429"/>
                    </a:lnTo>
                    <a:lnTo>
                      <a:pt x="185" y="408"/>
                    </a:lnTo>
                    <a:lnTo>
                      <a:pt x="271" y="323"/>
                    </a:lnTo>
                    <a:lnTo>
                      <a:pt x="301" y="291"/>
                    </a:lnTo>
                    <a:lnTo>
                      <a:pt x="313" y="302"/>
                    </a:lnTo>
                    <a:lnTo>
                      <a:pt x="326" y="309"/>
                    </a:lnTo>
                    <a:lnTo>
                      <a:pt x="340" y="316"/>
                    </a:lnTo>
                    <a:lnTo>
                      <a:pt x="354" y="323"/>
                    </a:lnTo>
                    <a:lnTo>
                      <a:pt x="368" y="325"/>
                    </a:lnTo>
                    <a:lnTo>
                      <a:pt x="383" y="326"/>
                    </a:lnTo>
                    <a:lnTo>
                      <a:pt x="394" y="326"/>
                    </a:lnTo>
                    <a:lnTo>
                      <a:pt x="404" y="324"/>
                    </a:lnTo>
                    <a:lnTo>
                      <a:pt x="415" y="321"/>
                    </a:lnTo>
                    <a:lnTo>
                      <a:pt x="425" y="318"/>
                    </a:lnTo>
                    <a:lnTo>
                      <a:pt x="434" y="313"/>
                    </a:lnTo>
                    <a:lnTo>
                      <a:pt x="443" y="308"/>
                    </a:lnTo>
                    <a:lnTo>
                      <a:pt x="451" y="301"/>
                    </a:lnTo>
                    <a:lnTo>
                      <a:pt x="461" y="294"/>
                    </a:lnTo>
                    <a:lnTo>
                      <a:pt x="477" y="279"/>
                    </a:lnTo>
                    <a:lnTo>
                      <a:pt x="493" y="260"/>
                    </a:lnTo>
                    <a:lnTo>
                      <a:pt x="506" y="241"/>
                    </a:lnTo>
                    <a:lnTo>
                      <a:pt x="519" y="221"/>
                    </a:lnTo>
                    <a:lnTo>
                      <a:pt x="531" y="202"/>
                    </a:lnTo>
                    <a:lnTo>
                      <a:pt x="541" y="182"/>
                    </a:lnTo>
                    <a:lnTo>
                      <a:pt x="549" y="164"/>
                    </a:lnTo>
                    <a:lnTo>
                      <a:pt x="556" y="148"/>
                    </a:lnTo>
                    <a:lnTo>
                      <a:pt x="566" y="121"/>
                    </a:lnTo>
                    <a:lnTo>
                      <a:pt x="571" y="110"/>
                    </a:lnTo>
                    <a:lnTo>
                      <a:pt x="571" y="106"/>
                    </a:lnTo>
                    <a:lnTo>
                      <a:pt x="571" y="103"/>
                    </a:lnTo>
                    <a:lnTo>
                      <a:pt x="571" y="99"/>
                    </a:lnTo>
                    <a:lnTo>
                      <a:pt x="569" y="97"/>
                    </a:lnTo>
                    <a:close/>
                  </a:path>
                </a:pathLst>
              </a:custGeom>
              <a:solidFill>
                <a:srgbClr val="0730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5" name="Google Shape;115;p10"/>
            <p:cNvSpPr/>
            <p:nvPr/>
          </p:nvSpPr>
          <p:spPr>
            <a:xfrm>
              <a:off x="10204200" y="3032200"/>
              <a:ext cx="7785900" cy="2039400"/>
            </a:xfrm>
            <a:prstGeom prst="roundRect">
              <a:avLst>
                <a:gd fmla="val 16667" name="adj"/>
              </a:avLst>
            </a:prstGeom>
            <a:solidFill>
              <a:srgbClr val="07306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lt1"/>
                  </a:solidFill>
                </a:rPr>
                <a:t>Observance and Targeting the Problem:</a:t>
              </a:r>
              <a:endParaRPr b="1" sz="30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</a:rPr>
                <a:t>In today’s fast paced world, due to the rising number of accidents and rules violations, there arises a need of an automated system to monitor on-road activities.</a:t>
              </a:r>
              <a:endParaRPr sz="2400">
                <a:solidFill>
                  <a:schemeClr val="lt1"/>
                </a:solidFill>
              </a:endParaRPr>
            </a:p>
          </p:txBody>
        </p:sp>
      </p:grpSp>
      <p:grpSp>
        <p:nvGrpSpPr>
          <p:cNvPr id="116" name="Google Shape;116;p10"/>
          <p:cNvGrpSpPr/>
          <p:nvPr/>
        </p:nvGrpSpPr>
        <p:grpSpPr>
          <a:xfrm>
            <a:off x="8219142" y="5490000"/>
            <a:ext cx="9770958" cy="1816800"/>
            <a:chOff x="8219142" y="5490000"/>
            <a:chExt cx="9770958" cy="1816800"/>
          </a:xfrm>
        </p:grpSpPr>
        <p:grpSp>
          <p:nvGrpSpPr>
            <p:cNvPr id="117" name="Google Shape;117;p10"/>
            <p:cNvGrpSpPr/>
            <p:nvPr/>
          </p:nvGrpSpPr>
          <p:grpSpPr>
            <a:xfrm>
              <a:off x="8219142" y="5894860"/>
              <a:ext cx="1148286" cy="1007087"/>
              <a:chOff x="6445250" y="2535238"/>
              <a:chExt cx="280988" cy="280988"/>
            </a:xfrm>
          </p:grpSpPr>
          <p:sp>
            <p:nvSpPr>
              <p:cNvPr id="118" name="Google Shape;118;p10"/>
              <p:cNvSpPr/>
              <p:nvPr/>
            </p:nvSpPr>
            <p:spPr>
              <a:xfrm>
                <a:off x="6538913" y="2630488"/>
                <a:ext cx="93663" cy="173038"/>
              </a:xfrm>
              <a:custGeom>
                <a:rect b="b" l="l" r="r" t="t"/>
                <a:pathLst>
                  <a:path extrusionOk="0" h="543" w="292">
                    <a:moveTo>
                      <a:pt x="0" y="0"/>
                    </a:moveTo>
                    <a:lnTo>
                      <a:pt x="147" y="543"/>
                    </a:lnTo>
                    <a:lnTo>
                      <a:pt x="2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5DD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0"/>
              <p:cNvSpPr/>
              <p:nvPr/>
            </p:nvSpPr>
            <p:spPr>
              <a:xfrm>
                <a:off x="6542088" y="2544763"/>
                <a:ext cx="87313" cy="76200"/>
              </a:xfrm>
              <a:custGeom>
                <a:rect b="b" l="l" r="r" t="t"/>
                <a:pathLst>
                  <a:path extrusionOk="0" h="242" w="278">
                    <a:moveTo>
                      <a:pt x="278" y="242"/>
                    </a:moveTo>
                    <a:lnTo>
                      <a:pt x="139" y="0"/>
                    </a:lnTo>
                    <a:lnTo>
                      <a:pt x="0" y="242"/>
                    </a:lnTo>
                    <a:lnTo>
                      <a:pt x="278" y="242"/>
                    </a:lnTo>
                    <a:close/>
                  </a:path>
                </a:pathLst>
              </a:custGeom>
              <a:solidFill>
                <a:srgbClr val="0D5DD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0"/>
              <p:cNvSpPr/>
              <p:nvPr/>
            </p:nvSpPr>
            <p:spPr>
              <a:xfrm>
                <a:off x="6591300" y="2535238"/>
                <a:ext cx="69850" cy="79375"/>
              </a:xfrm>
              <a:custGeom>
                <a:rect b="b" l="l" r="r" t="t"/>
                <a:pathLst>
                  <a:path extrusionOk="0" h="248" w="219">
                    <a:moveTo>
                      <a:pt x="219" y="0"/>
                    </a:moveTo>
                    <a:lnTo>
                      <a:pt x="0" y="0"/>
                    </a:lnTo>
                    <a:lnTo>
                      <a:pt x="144" y="248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0D5DD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0"/>
              <p:cNvSpPr/>
              <p:nvPr/>
            </p:nvSpPr>
            <p:spPr>
              <a:xfrm>
                <a:off x="6645275" y="2541588"/>
                <a:ext cx="80963" cy="79375"/>
              </a:xfrm>
              <a:custGeom>
                <a:rect b="b" l="l" r="r" t="t"/>
                <a:pathLst>
                  <a:path extrusionOk="0" h="253" w="257">
                    <a:moveTo>
                      <a:pt x="257" y="253"/>
                    </a:moveTo>
                    <a:lnTo>
                      <a:pt x="75" y="0"/>
                    </a:lnTo>
                    <a:lnTo>
                      <a:pt x="0" y="253"/>
                    </a:lnTo>
                    <a:lnTo>
                      <a:pt x="257" y="253"/>
                    </a:lnTo>
                    <a:close/>
                  </a:path>
                </a:pathLst>
              </a:custGeom>
              <a:solidFill>
                <a:srgbClr val="0D5DD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0"/>
              <p:cNvSpPr/>
              <p:nvPr/>
            </p:nvSpPr>
            <p:spPr>
              <a:xfrm>
                <a:off x="6510338" y="2535238"/>
                <a:ext cx="69850" cy="79375"/>
              </a:xfrm>
              <a:custGeom>
                <a:rect b="b" l="l" r="r" t="t"/>
                <a:pathLst>
                  <a:path extrusionOk="0" h="248" w="219">
                    <a:moveTo>
                      <a:pt x="219" y="0"/>
                    </a:moveTo>
                    <a:lnTo>
                      <a:pt x="0" y="0"/>
                    </a:lnTo>
                    <a:lnTo>
                      <a:pt x="75" y="248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0D5DD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0"/>
              <p:cNvSpPr/>
              <p:nvPr/>
            </p:nvSpPr>
            <p:spPr>
              <a:xfrm>
                <a:off x="6445250" y="2541588"/>
                <a:ext cx="80963" cy="79375"/>
              </a:xfrm>
              <a:custGeom>
                <a:rect b="b" l="l" r="r" t="t"/>
                <a:pathLst>
                  <a:path extrusionOk="0" h="253" w="257">
                    <a:moveTo>
                      <a:pt x="182" y="0"/>
                    </a:moveTo>
                    <a:lnTo>
                      <a:pt x="0" y="253"/>
                    </a:lnTo>
                    <a:lnTo>
                      <a:pt x="257" y="253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0D5DD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0"/>
              <p:cNvSpPr/>
              <p:nvPr/>
            </p:nvSpPr>
            <p:spPr>
              <a:xfrm>
                <a:off x="6445250" y="2630488"/>
                <a:ext cx="133350" cy="185738"/>
              </a:xfrm>
              <a:custGeom>
                <a:rect b="b" l="l" r="r" t="t"/>
                <a:pathLst>
                  <a:path extrusionOk="0" h="585" w="422">
                    <a:moveTo>
                      <a:pt x="0" y="0"/>
                    </a:moveTo>
                    <a:lnTo>
                      <a:pt x="422" y="585"/>
                    </a:lnTo>
                    <a:lnTo>
                      <a:pt x="26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5DD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0"/>
              <p:cNvSpPr/>
              <p:nvPr/>
            </p:nvSpPr>
            <p:spPr>
              <a:xfrm>
                <a:off x="6591300" y="2630488"/>
                <a:ext cx="134938" cy="185738"/>
              </a:xfrm>
              <a:custGeom>
                <a:rect b="b" l="l" r="r" t="t"/>
                <a:pathLst>
                  <a:path extrusionOk="0" h="585" w="424">
                    <a:moveTo>
                      <a:pt x="0" y="585"/>
                    </a:moveTo>
                    <a:lnTo>
                      <a:pt x="424" y="0"/>
                    </a:lnTo>
                    <a:lnTo>
                      <a:pt x="158" y="0"/>
                    </a:lnTo>
                    <a:lnTo>
                      <a:pt x="0" y="585"/>
                    </a:lnTo>
                    <a:close/>
                  </a:path>
                </a:pathLst>
              </a:custGeom>
              <a:solidFill>
                <a:srgbClr val="0D5DD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" name="Google Shape;126;p10"/>
            <p:cNvSpPr/>
            <p:nvPr/>
          </p:nvSpPr>
          <p:spPr>
            <a:xfrm>
              <a:off x="10204200" y="5490000"/>
              <a:ext cx="7785900" cy="1816800"/>
            </a:xfrm>
            <a:prstGeom prst="roundRect">
              <a:avLst>
                <a:gd fmla="val 16667" name="adj"/>
              </a:avLst>
            </a:prstGeom>
            <a:solidFill>
              <a:srgbClr val="0D5DD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1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100">
                  <a:solidFill>
                    <a:schemeClr val="lt1"/>
                  </a:solidFill>
                </a:rPr>
                <a:t>Additional Features:</a:t>
              </a:r>
              <a:endParaRPr b="1" sz="31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</a:rPr>
                <a:t>Alternatively, the vehicles can be tracked using their last timestamp retrieved from the system. It can be further extended to include authorization as well.</a:t>
              </a:r>
              <a:endParaRPr sz="24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</a:endParaRPr>
            </a:p>
          </p:txBody>
        </p:sp>
      </p:grpSp>
      <p:grpSp>
        <p:nvGrpSpPr>
          <p:cNvPr id="127" name="Google Shape;127;p10"/>
          <p:cNvGrpSpPr/>
          <p:nvPr/>
        </p:nvGrpSpPr>
        <p:grpSpPr>
          <a:xfrm>
            <a:off x="8240948" y="7725200"/>
            <a:ext cx="9727364" cy="1816800"/>
            <a:chOff x="8240948" y="7725200"/>
            <a:chExt cx="9727364" cy="1816800"/>
          </a:xfrm>
        </p:grpSpPr>
        <p:grpSp>
          <p:nvGrpSpPr>
            <p:cNvPr id="128" name="Google Shape;128;p10"/>
            <p:cNvGrpSpPr/>
            <p:nvPr/>
          </p:nvGrpSpPr>
          <p:grpSpPr>
            <a:xfrm>
              <a:off x="8240948" y="8018213"/>
              <a:ext cx="1235853" cy="1230767"/>
              <a:chOff x="7613650" y="1387475"/>
              <a:chExt cx="284163" cy="284163"/>
            </a:xfrm>
          </p:grpSpPr>
          <p:sp>
            <p:nvSpPr>
              <p:cNvPr id="129" name="Google Shape;129;p10"/>
              <p:cNvSpPr/>
              <p:nvPr/>
            </p:nvSpPr>
            <p:spPr>
              <a:xfrm>
                <a:off x="7613650" y="1471613"/>
                <a:ext cx="200025" cy="200025"/>
              </a:xfrm>
              <a:custGeom>
                <a:rect b="b" l="l" r="r" t="t"/>
                <a:pathLst>
                  <a:path extrusionOk="0" h="629" w="629">
                    <a:moveTo>
                      <a:pt x="314" y="441"/>
                    </a:moveTo>
                    <a:lnTo>
                      <a:pt x="301" y="440"/>
                    </a:lnTo>
                    <a:lnTo>
                      <a:pt x="288" y="439"/>
                    </a:lnTo>
                    <a:lnTo>
                      <a:pt x="276" y="436"/>
                    </a:lnTo>
                    <a:lnTo>
                      <a:pt x="264" y="430"/>
                    </a:lnTo>
                    <a:lnTo>
                      <a:pt x="253" y="425"/>
                    </a:lnTo>
                    <a:lnTo>
                      <a:pt x="242" y="418"/>
                    </a:lnTo>
                    <a:lnTo>
                      <a:pt x="233" y="411"/>
                    </a:lnTo>
                    <a:lnTo>
                      <a:pt x="223" y="404"/>
                    </a:lnTo>
                    <a:lnTo>
                      <a:pt x="216" y="394"/>
                    </a:lnTo>
                    <a:lnTo>
                      <a:pt x="208" y="384"/>
                    </a:lnTo>
                    <a:lnTo>
                      <a:pt x="202" y="374"/>
                    </a:lnTo>
                    <a:lnTo>
                      <a:pt x="196" y="362"/>
                    </a:lnTo>
                    <a:lnTo>
                      <a:pt x="192" y="350"/>
                    </a:lnTo>
                    <a:lnTo>
                      <a:pt x="189" y="338"/>
                    </a:lnTo>
                    <a:lnTo>
                      <a:pt x="187" y="325"/>
                    </a:lnTo>
                    <a:lnTo>
                      <a:pt x="186" y="313"/>
                    </a:lnTo>
                    <a:lnTo>
                      <a:pt x="187" y="300"/>
                    </a:lnTo>
                    <a:lnTo>
                      <a:pt x="189" y="287"/>
                    </a:lnTo>
                    <a:lnTo>
                      <a:pt x="192" y="274"/>
                    </a:lnTo>
                    <a:lnTo>
                      <a:pt x="196" y="262"/>
                    </a:lnTo>
                    <a:lnTo>
                      <a:pt x="202" y="252"/>
                    </a:lnTo>
                    <a:lnTo>
                      <a:pt x="208" y="241"/>
                    </a:lnTo>
                    <a:lnTo>
                      <a:pt x="216" y="231"/>
                    </a:lnTo>
                    <a:lnTo>
                      <a:pt x="223" y="222"/>
                    </a:lnTo>
                    <a:lnTo>
                      <a:pt x="233" y="213"/>
                    </a:lnTo>
                    <a:lnTo>
                      <a:pt x="242" y="206"/>
                    </a:lnTo>
                    <a:lnTo>
                      <a:pt x="253" y="199"/>
                    </a:lnTo>
                    <a:lnTo>
                      <a:pt x="264" y="194"/>
                    </a:lnTo>
                    <a:lnTo>
                      <a:pt x="276" y="190"/>
                    </a:lnTo>
                    <a:lnTo>
                      <a:pt x="288" y="186"/>
                    </a:lnTo>
                    <a:lnTo>
                      <a:pt x="301" y="184"/>
                    </a:lnTo>
                    <a:lnTo>
                      <a:pt x="314" y="184"/>
                    </a:lnTo>
                    <a:lnTo>
                      <a:pt x="327" y="184"/>
                    </a:lnTo>
                    <a:lnTo>
                      <a:pt x="340" y="186"/>
                    </a:lnTo>
                    <a:lnTo>
                      <a:pt x="352" y="190"/>
                    </a:lnTo>
                    <a:lnTo>
                      <a:pt x="363" y="194"/>
                    </a:lnTo>
                    <a:lnTo>
                      <a:pt x="375" y="199"/>
                    </a:lnTo>
                    <a:lnTo>
                      <a:pt x="386" y="206"/>
                    </a:lnTo>
                    <a:lnTo>
                      <a:pt x="395" y="213"/>
                    </a:lnTo>
                    <a:lnTo>
                      <a:pt x="404" y="222"/>
                    </a:lnTo>
                    <a:lnTo>
                      <a:pt x="413" y="231"/>
                    </a:lnTo>
                    <a:lnTo>
                      <a:pt x="420" y="241"/>
                    </a:lnTo>
                    <a:lnTo>
                      <a:pt x="426" y="252"/>
                    </a:lnTo>
                    <a:lnTo>
                      <a:pt x="432" y="262"/>
                    </a:lnTo>
                    <a:lnTo>
                      <a:pt x="436" y="274"/>
                    </a:lnTo>
                    <a:lnTo>
                      <a:pt x="439" y="287"/>
                    </a:lnTo>
                    <a:lnTo>
                      <a:pt x="441" y="300"/>
                    </a:lnTo>
                    <a:lnTo>
                      <a:pt x="443" y="313"/>
                    </a:lnTo>
                    <a:lnTo>
                      <a:pt x="441" y="325"/>
                    </a:lnTo>
                    <a:lnTo>
                      <a:pt x="439" y="338"/>
                    </a:lnTo>
                    <a:lnTo>
                      <a:pt x="436" y="350"/>
                    </a:lnTo>
                    <a:lnTo>
                      <a:pt x="432" y="362"/>
                    </a:lnTo>
                    <a:lnTo>
                      <a:pt x="426" y="374"/>
                    </a:lnTo>
                    <a:lnTo>
                      <a:pt x="420" y="384"/>
                    </a:lnTo>
                    <a:lnTo>
                      <a:pt x="413" y="394"/>
                    </a:lnTo>
                    <a:lnTo>
                      <a:pt x="404" y="404"/>
                    </a:lnTo>
                    <a:lnTo>
                      <a:pt x="395" y="411"/>
                    </a:lnTo>
                    <a:lnTo>
                      <a:pt x="386" y="418"/>
                    </a:lnTo>
                    <a:lnTo>
                      <a:pt x="375" y="425"/>
                    </a:lnTo>
                    <a:lnTo>
                      <a:pt x="363" y="430"/>
                    </a:lnTo>
                    <a:lnTo>
                      <a:pt x="352" y="436"/>
                    </a:lnTo>
                    <a:lnTo>
                      <a:pt x="340" y="439"/>
                    </a:lnTo>
                    <a:lnTo>
                      <a:pt x="327" y="440"/>
                    </a:lnTo>
                    <a:lnTo>
                      <a:pt x="314" y="441"/>
                    </a:lnTo>
                    <a:close/>
                    <a:moveTo>
                      <a:pt x="621" y="385"/>
                    </a:moveTo>
                    <a:lnTo>
                      <a:pt x="571" y="355"/>
                    </a:lnTo>
                    <a:lnTo>
                      <a:pt x="572" y="346"/>
                    </a:lnTo>
                    <a:lnTo>
                      <a:pt x="573" y="335"/>
                    </a:lnTo>
                    <a:lnTo>
                      <a:pt x="574" y="323"/>
                    </a:lnTo>
                    <a:lnTo>
                      <a:pt x="574" y="313"/>
                    </a:lnTo>
                    <a:lnTo>
                      <a:pt x="574" y="302"/>
                    </a:lnTo>
                    <a:lnTo>
                      <a:pt x="573" y="291"/>
                    </a:lnTo>
                    <a:lnTo>
                      <a:pt x="572" y="280"/>
                    </a:lnTo>
                    <a:lnTo>
                      <a:pt x="570" y="269"/>
                    </a:lnTo>
                    <a:lnTo>
                      <a:pt x="620" y="241"/>
                    </a:lnTo>
                    <a:lnTo>
                      <a:pt x="623" y="239"/>
                    </a:lnTo>
                    <a:lnTo>
                      <a:pt x="624" y="237"/>
                    </a:lnTo>
                    <a:lnTo>
                      <a:pt x="627" y="234"/>
                    </a:lnTo>
                    <a:lnTo>
                      <a:pt x="628" y="231"/>
                    </a:lnTo>
                    <a:lnTo>
                      <a:pt x="628" y="228"/>
                    </a:lnTo>
                    <a:lnTo>
                      <a:pt x="628" y="226"/>
                    </a:lnTo>
                    <a:lnTo>
                      <a:pt x="628" y="223"/>
                    </a:lnTo>
                    <a:lnTo>
                      <a:pt x="625" y="219"/>
                    </a:lnTo>
                    <a:lnTo>
                      <a:pt x="551" y="90"/>
                    </a:lnTo>
                    <a:lnTo>
                      <a:pt x="548" y="87"/>
                    </a:lnTo>
                    <a:lnTo>
                      <a:pt x="546" y="85"/>
                    </a:lnTo>
                    <a:lnTo>
                      <a:pt x="544" y="84"/>
                    </a:lnTo>
                    <a:lnTo>
                      <a:pt x="541" y="83"/>
                    </a:lnTo>
                    <a:lnTo>
                      <a:pt x="539" y="81"/>
                    </a:lnTo>
                    <a:lnTo>
                      <a:pt x="536" y="81"/>
                    </a:lnTo>
                    <a:lnTo>
                      <a:pt x="532" y="83"/>
                    </a:lnTo>
                    <a:lnTo>
                      <a:pt x="530" y="84"/>
                    </a:lnTo>
                    <a:lnTo>
                      <a:pt x="481" y="113"/>
                    </a:lnTo>
                    <a:lnTo>
                      <a:pt x="465" y="99"/>
                    </a:lnTo>
                    <a:lnTo>
                      <a:pt x="447" y="88"/>
                    </a:lnTo>
                    <a:lnTo>
                      <a:pt x="438" y="83"/>
                    </a:lnTo>
                    <a:lnTo>
                      <a:pt x="429" y="77"/>
                    </a:lnTo>
                    <a:lnTo>
                      <a:pt x="418" y="73"/>
                    </a:lnTo>
                    <a:lnTo>
                      <a:pt x="407" y="69"/>
                    </a:lnTo>
                    <a:lnTo>
                      <a:pt x="407" y="15"/>
                    </a:lnTo>
                    <a:lnTo>
                      <a:pt x="407" y="12"/>
                    </a:lnTo>
                    <a:lnTo>
                      <a:pt x="406" y="10"/>
                    </a:lnTo>
                    <a:lnTo>
                      <a:pt x="404" y="7"/>
                    </a:lnTo>
                    <a:lnTo>
                      <a:pt x="403" y="4"/>
                    </a:lnTo>
                    <a:lnTo>
                      <a:pt x="401" y="2"/>
                    </a:lnTo>
                    <a:lnTo>
                      <a:pt x="398" y="1"/>
                    </a:lnTo>
                    <a:lnTo>
                      <a:pt x="395" y="0"/>
                    </a:lnTo>
                    <a:lnTo>
                      <a:pt x="392" y="0"/>
                    </a:lnTo>
                    <a:lnTo>
                      <a:pt x="241" y="0"/>
                    </a:lnTo>
                    <a:lnTo>
                      <a:pt x="238" y="0"/>
                    </a:lnTo>
                    <a:lnTo>
                      <a:pt x="235" y="1"/>
                    </a:lnTo>
                    <a:lnTo>
                      <a:pt x="233" y="2"/>
                    </a:lnTo>
                    <a:lnTo>
                      <a:pt x="231" y="4"/>
                    </a:lnTo>
                    <a:lnTo>
                      <a:pt x="229" y="7"/>
                    </a:lnTo>
                    <a:lnTo>
                      <a:pt x="227" y="10"/>
                    </a:lnTo>
                    <a:lnTo>
                      <a:pt x="226" y="12"/>
                    </a:lnTo>
                    <a:lnTo>
                      <a:pt x="226" y="15"/>
                    </a:lnTo>
                    <a:lnTo>
                      <a:pt x="226" y="69"/>
                    </a:lnTo>
                    <a:lnTo>
                      <a:pt x="216" y="72"/>
                    </a:lnTo>
                    <a:lnTo>
                      <a:pt x="206" y="76"/>
                    </a:lnTo>
                    <a:lnTo>
                      <a:pt x="196" y="80"/>
                    </a:lnTo>
                    <a:lnTo>
                      <a:pt x="187" y="86"/>
                    </a:lnTo>
                    <a:lnTo>
                      <a:pt x="177" y="91"/>
                    </a:lnTo>
                    <a:lnTo>
                      <a:pt x="168" y="98"/>
                    </a:lnTo>
                    <a:lnTo>
                      <a:pt x="159" y="105"/>
                    </a:lnTo>
                    <a:lnTo>
                      <a:pt x="149" y="113"/>
                    </a:lnTo>
                    <a:lnTo>
                      <a:pt x="98" y="84"/>
                    </a:lnTo>
                    <a:lnTo>
                      <a:pt x="96" y="83"/>
                    </a:lnTo>
                    <a:lnTo>
                      <a:pt x="93" y="81"/>
                    </a:lnTo>
                    <a:lnTo>
                      <a:pt x="90" y="81"/>
                    </a:lnTo>
                    <a:lnTo>
                      <a:pt x="87" y="83"/>
                    </a:lnTo>
                    <a:lnTo>
                      <a:pt x="84" y="84"/>
                    </a:lnTo>
                    <a:lnTo>
                      <a:pt x="82" y="85"/>
                    </a:lnTo>
                    <a:lnTo>
                      <a:pt x="80" y="87"/>
                    </a:lnTo>
                    <a:lnTo>
                      <a:pt x="78" y="90"/>
                    </a:lnTo>
                    <a:lnTo>
                      <a:pt x="3" y="219"/>
                    </a:lnTo>
                    <a:lnTo>
                      <a:pt x="1" y="222"/>
                    </a:lnTo>
                    <a:lnTo>
                      <a:pt x="1" y="225"/>
                    </a:lnTo>
                    <a:lnTo>
                      <a:pt x="1" y="228"/>
                    </a:lnTo>
                    <a:lnTo>
                      <a:pt x="1" y="230"/>
                    </a:lnTo>
                    <a:lnTo>
                      <a:pt x="4" y="236"/>
                    </a:lnTo>
                    <a:lnTo>
                      <a:pt x="8" y="241"/>
                    </a:lnTo>
                    <a:lnTo>
                      <a:pt x="57" y="269"/>
                    </a:lnTo>
                    <a:lnTo>
                      <a:pt x="56" y="280"/>
                    </a:lnTo>
                    <a:lnTo>
                      <a:pt x="55" y="291"/>
                    </a:lnTo>
                    <a:lnTo>
                      <a:pt x="54" y="302"/>
                    </a:lnTo>
                    <a:lnTo>
                      <a:pt x="54" y="313"/>
                    </a:lnTo>
                    <a:lnTo>
                      <a:pt x="54" y="323"/>
                    </a:lnTo>
                    <a:lnTo>
                      <a:pt x="55" y="335"/>
                    </a:lnTo>
                    <a:lnTo>
                      <a:pt x="56" y="346"/>
                    </a:lnTo>
                    <a:lnTo>
                      <a:pt x="57" y="355"/>
                    </a:lnTo>
                    <a:lnTo>
                      <a:pt x="7" y="385"/>
                    </a:lnTo>
                    <a:lnTo>
                      <a:pt x="5" y="387"/>
                    </a:lnTo>
                    <a:lnTo>
                      <a:pt x="3" y="389"/>
                    </a:lnTo>
                    <a:lnTo>
                      <a:pt x="2" y="391"/>
                    </a:lnTo>
                    <a:lnTo>
                      <a:pt x="1" y="394"/>
                    </a:lnTo>
                    <a:lnTo>
                      <a:pt x="0" y="396"/>
                    </a:lnTo>
                    <a:lnTo>
                      <a:pt x="1" y="399"/>
                    </a:lnTo>
                    <a:lnTo>
                      <a:pt x="1" y="402"/>
                    </a:lnTo>
                    <a:lnTo>
                      <a:pt x="2" y="405"/>
                    </a:lnTo>
                    <a:lnTo>
                      <a:pt x="78" y="536"/>
                    </a:lnTo>
                    <a:lnTo>
                      <a:pt x="81" y="540"/>
                    </a:lnTo>
                    <a:lnTo>
                      <a:pt x="86" y="543"/>
                    </a:lnTo>
                    <a:lnTo>
                      <a:pt x="89" y="544"/>
                    </a:lnTo>
                    <a:lnTo>
                      <a:pt x="93" y="544"/>
                    </a:lnTo>
                    <a:lnTo>
                      <a:pt x="95" y="543"/>
                    </a:lnTo>
                    <a:lnTo>
                      <a:pt x="98" y="542"/>
                    </a:lnTo>
                    <a:lnTo>
                      <a:pt x="149" y="513"/>
                    </a:lnTo>
                    <a:lnTo>
                      <a:pt x="159" y="520"/>
                    </a:lnTo>
                    <a:lnTo>
                      <a:pt x="168" y="527"/>
                    </a:lnTo>
                    <a:lnTo>
                      <a:pt x="177" y="533"/>
                    </a:lnTo>
                    <a:lnTo>
                      <a:pt x="187" y="539"/>
                    </a:lnTo>
                    <a:lnTo>
                      <a:pt x="196" y="544"/>
                    </a:lnTo>
                    <a:lnTo>
                      <a:pt x="206" y="549"/>
                    </a:lnTo>
                    <a:lnTo>
                      <a:pt x="216" y="552"/>
                    </a:lnTo>
                    <a:lnTo>
                      <a:pt x="226" y="556"/>
                    </a:lnTo>
                    <a:lnTo>
                      <a:pt x="226" y="614"/>
                    </a:lnTo>
                    <a:lnTo>
                      <a:pt x="226" y="617"/>
                    </a:lnTo>
                    <a:lnTo>
                      <a:pt x="227" y="620"/>
                    </a:lnTo>
                    <a:lnTo>
                      <a:pt x="229" y="623"/>
                    </a:lnTo>
                    <a:lnTo>
                      <a:pt x="231" y="625"/>
                    </a:lnTo>
                    <a:lnTo>
                      <a:pt x="233" y="627"/>
                    </a:lnTo>
                    <a:lnTo>
                      <a:pt x="235" y="628"/>
                    </a:lnTo>
                    <a:lnTo>
                      <a:pt x="238" y="629"/>
                    </a:lnTo>
                    <a:lnTo>
                      <a:pt x="241" y="629"/>
                    </a:lnTo>
                    <a:lnTo>
                      <a:pt x="392" y="629"/>
                    </a:lnTo>
                    <a:lnTo>
                      <a:pt x="395" y="629"/>
                    </a:lnTo>
                    <a:lnTo>
                      <a:pt x="398" y="628"/>
                    </a:lnTo>
                    <a:lnTo>
                      <a:pt x="401" y="627"/>
                    </a:lnTo>
                    <a:lnTo>
                      <a:pt x="403" y="625"/>
                    </a:lnTo>
                    <a:lnTo>
                      <a:pt x="404" y="623"/>
                    </a:lnTo>
                    <a:lnTo>
                      <a:pt x="406" y="620"/>
                    </a:lnTo>
                    <a:lnTo>
                      <a:pt x="407" y="617"/>
                    </a:lnTo>
                    <a:lnTo>
                      <a:pt x="407" y="614"/>
                    </a:lnTo>
                    <a:lnTo>
                      <a:pt x="407" y="556"/>
                    </a:lnTo>
                    <a:lnTo>
                      <a:pt x="418" y="552"/>
                    </a:lnTo>
                    <a:lnTo>
                      <a:pt x="429" y="548"/>
                    </a:lnTo>
                    <a:lnTo>
                      <a:pt x="438" y="544"/>
                    </a:lnTo>
                    <a:lnTo>
                      <a:pt x="447" y="538"/>
                    </a:lnTo>
                    <a:lnTo>
                      <a:pt x="465" y="527"/>
                    </a:lnTo>
                    <a:lnTo>
                      <a:pt x="481" y="513"/>
                    </a:lnTo>
                    <a:lnTo>
                      <a:pt x="530" y="542"/>
                    </a:lnTo>
                    <a:lnTo>
                      <a:pt x="533" y="543"/>
                    </a:lnTo>
                    <a:lnTo>
                      <a:pt x="537" y="544"/>
                    </a:lnTo>
                    <a:lnTo>
                      <a:pt x="539" y="544"/>
                    </a:lnTo>
                    <a:lnTo>
                      <a:pt x="542" y="543"/>
                    </a:lnTo>
                    <a:lnTo>
                      <a:pt x="545" y="543"/>
                    </a:lnTo>
                    <a:lnTo>
                      <a:pt x="547" y="540"/>
                    </a:lnTo>
                    <a:lnTo>
                      <a:pt x="550" y="539"/>
                    </a:lnTo>
                    <a:lnTo>
                      <a:pt x="552" y="536"/>
                    </a:lnTo>
                    <a:lnTo>
                      <a:pt x="627" y="405"/>
                    </a:lnTo>
                    <a:lnTo>
                      <a:pt x="628" y="402"/>
                    </a:lnTo>
                    <a:lnTo>
                      <a:pt x="628" y="399"/>
                    </a:lnTo>
                    <a:lnTo>
                      <a:pt x="629" y="396"/>
                    </a:lnTo>
                    <a:lnTo>
                      <a:pt x="628" y="394"/>
                    </a:lnTo>
                    <a:lnTo>
                      <a:pt x="627" y="391"/>
                    </a:lnTo>
                    <a:lnTo>
                      <a:pt x="625" y="389"/>
                    </a:lnTo>
                    <a:lnTo>
                      <a:pt x="623" y="387"/>
                    </a:lnTo>
                    <a:lnTo>
                      <a:pt x="621" y="385"/>
                    </a:lnTo>
                    <a:close/>
                  </a:path>
                </a:pathLst>
              </a:custGeom>
              <a:solidFill>
                <a:srgbClr val="0944A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>
                <a:off x="7781925" y="1387475"/>
                <a:ext cx="115888" cy="117475"/>
              </a:xfrm>
              <a:custGeom>
                <a:rect b="b" l="l" r="r" t="t"/>
                <a:pathLst>
                  <a:path extrusionOk="0" h="369" w="362">
                    <a:moveTo>
                      <a:pt x="181" y="255"/>
                    </a:moveTo>
                    <a:lnTo>
                      <a:pt x="174" y="254"/>
                    </a:lnTo>
                    <a:lnTo>
                      <a:pt x="166" y="253"/>
                    </a:lnTo>
                    <a:lnTo>
                      <a:pt x="160" y="252"/>
                    </a:lnTo>
                    <a:lnTo>
                      <a:pt x="153" y="249"/>
                    </a:lnTo>
                    <a:lnTo>
                      <a:pt x="147" y="247"/>
                    </a:lnTo>
                    <a:lnTo>
                      <a:pt x="141" y="243"/>
                    </a:lnTo>
                    <a:lnTo>
                      <a:pt x="135" y="238"/>
                    </a:lnTo>
                    <a:lnTo>
                      <a:pt x="131" y="234"/>
                    </a:lnTo>
                    <a:lnTo>
                      <a:pt x="125" y="229"/>
                    </a:lnTo>
                    <a:lnTo>
                      <a:pt x="122" y="223"/>
                    </a:lnTo>
                    <a:lnTo>
                      <a:pt x="118" y="218"/>
                    </a:lnTo>
                    <a:lnTo>
                      <a:pt x="115" y="212"/>
                    </a:lnTo>
                    <a:lnTo>
                      <a:pt x="113" y="205"/>
                    </a:lnTo>
                    <a:lnTo>
                      <a:pt x="110" y="198"/>
                    </a:lnTo>
                    <a:lnTo>
                      <a:pt x="109" y="190"/>
                    </a:lnTo>
                    <a:lnTo>
                      <a:pt x="109" y="183"/>
                    </a:lnTo>
                    <a:lnTo>
                      <a:pt x="109" y="176"/>
                    </a:lnTo>
                    <a:lnTo>
                      <a:pt x="110" y="169"/>
                    </a:lnTo>
                    <a:lnTo>
                      <a:pt x="113" y="162"/>
                    </a:lnTo>
                    <a:lnTo>
                      <a:pt x="115" y="156"/>
                    </a:lnTo>
                    <a:lnTo>
                      <a:pt x="118" y="149"/>
                    </a:lnTo>
                    <a:lnTo>
                      <a:pt x="122" y="143"/>
                    </a:lnTo>
                    <a:lnTo>
                      <a:pt x="125" y="138"/>
                    </a:lnTo>
                    <a:lnTo>
                      <a:pt x="131" y="132"/>
                    </a:lnTo>
                    <a:lnTo>
                      <a:pt x="135" y="128"/>
                    </a:lnTo>
                    <a:lnTo>
                      <a:pt x="141" y="124"/>
                    </a:lnTo>
                    <a:lnTo>
                      <a:pt x="147" y="121"/>
                    </a:lnTo>
                    <a:lnTo>
                      <a:pt x="153" y="117"/>
                    </a:lnTo>
                    <a:lnTo>
                      <a:pt x="160" y="114"/>
                    </a:lnTo>
                    <a:lnTo>
                      <a:pt x="166" y="113"/>
                    </a:lnTo>
                    <a:lnTo>
                      <a:pt x="174" y="112"/>
                    </a:lnTo>
                    <a:lnTo>
                      <a:pt x="181" y="111"/>
                    </a:lnTo>
                    <a:lnTo>
                      <a:pt x="189" y="112"/>
                    </a:lnTo>
                    <a:lnTo>
                      <a:pt x="195" y="113"/>
                    </a:lnTo>
                    <a:lnTo>
                      <a:pt x="202" y="114"/>
                    </a:lnTo>
                    <a:lnTo>
                      <a:pt x="209" y="117"/>
                    </a:lnTo>
                    <a:lnTo>
                      <a:pt x="215" y="121"/>
                    </a:lnTo>
                    <a:lnTo>
                      <a:pt x="221" y="124"/>
                    </a:lnTo>
                    <a:lnTo>
                      <a:pt x="226" y="128"/>
                    </a:lnTo>
                    <a:lnTo>
                      <a:pt x="231" y="132"/>
                    </a:lnTo>
                    <a:lnTo>
                      <a:pt x="236" y="138"/>
                    </a:lnTo>
                    <a:lnTo>
                      <a:pt x="240" y="143"/>
                    </a:lnTo>
                    <a:lnTo>
                      <a:pt x="244" y="149"/>
                    </a:lnTo>
                    <a:lnTo>
                      <a:pt x="247" y="156"/>
                    </a:lnTo>
                    <a:lnTo>
                      <a:pt x="250" y="162"/>
                    </a:lnTo>
                    <a:lnTo>
                      <a:pt x="251" y="169"/>
                    </a:lnTo>
                    <a:lnTo>
                      <a:pt x="252" y="176"/>
                    </a:lnTo>
                    <a:lnTo>
                      <a:pt x="253" y="183"/>
                    </a:lnTo>
                    <a:lnTo>
                      <a:pt x="252" y="190"/>
                    </a:lnTo>
                    <a:lnTo>
                      <a:pt x="251" y="198"/>
                    </a:lnTo>
                    <a:lnTo>
                      <a:pt x="250" y="205"/>
                    </a:lnTo>
                    <a:lnTo>
                      <a:pt x="247" y="212"/>
                    </a:lnTo>
                    <a:lnTo>
                      <a:pt x="244" y="218"/>
                    </a:lnTo>
                    <a:lnTo>
                      <a:pt x="240" y="223"/>
                    </a:lnTo>
                    <a:lnTo>
                      <a:pt x="236" y="229"/>
                    </a:lnTo>
                    <a:lnTo>
                      <a:pt x="231" y="234"/>
                    </a:lnTo>
                    <a:lnTo>
                      <a:pt x="226" y="238"/>
                    </a:lnTo>
                    <a:lnTo>
                      <a:pt x="221" y="243"/>
                    </a:lnTo>
                    <a:lnTo>
                      <a:pt x="215" y="247"/>
                    </a:lnTo>
                    <a:lnTo>
                      <a:pt x="209" y="249"/>
                    </a:lnTo>
                    <a:lnTo>
                      <a:pt x="202" y="252"/>
                    </a:lnTo>
                    <a:lnTo>
                      <a:pt x="195" y="253"/>
                    </a:lnTo>
                    <a:lnTo>
                      <a:pt x="189" y="254"/>
                    </a:lnTo>
                    <a:lnTo>
                      <a:pt x="181" y="255"/>
                    </a:lnTo>
                    <a:close/>
                    <a:moveTo>
                      <a:pt x="354" y="223"/>
                    </a:moveTo>
                    <a:lnTo>
                      <a:pt x="327" y="207"/>
                    </a:lnTo>
                    <a:lnTo>
                      <a:pt x="328" y="195"/>
                    </a:lnTo>
                    <a:lnTo>
                      <a:pt x="328" y="183"/>
                    </a:lnTo>
                    <a:lnTo>
                      <a:pt x="328" y="172"/>
                    </a:lnTo>
                    <a:lnTo>
                      <a:pt x="327" y="160"/>
                    </a:lnTo>
                    <a:lnTo>
                      <a:pt x="354" y="144"/>
                    </a:lnTo>
                    <a:lnTo>
                      <a:pt x="357" y="143"/>
                    </a:lnTo>
                    <a:lnTo>
                      <a:pt x="359" y="141"/>
                    </a:lnTo>
                    <a:lnTo>
                      <a:pt x="360" y="139"/>
                    </a:lnTo>
                    <a:lnTo>
                      <a:pt x="361" y="136"/>
                    </a:lnTo>
                    <a:lnTo>
                      <a:pt x="362" y="132"/>
                    </a:lnTo>
                    <a:lnTo>
                      <a:pt x="362" y="129"/>
                    </a:lnTo>
                    <a:lnTo>
                      <a:pt x="361" y="126"/>
                    </a:lnTo>
                    <a:lnTo>
                      <a:pt x="360" y="124"/>
                    </a:lnTo>
                    <a:lnTo>
                      <a:pt x="322" y="59"/>
                    </a:lnTo>
                    <a:lnTo>
                      <a:pt x="320" y="56"/>
                    </a:lnTo>
                    <a:lnTo>
                      <a:pt x="318" y="54"/>
                    </a:lnTo>
                    <a:lnTo>
                      <a:pt x="316" y="53"/>
                    </a:lnTo>
                    <a:lnTo>
                      <a:pt x="313" y="51"/>
                    </a:lnTo>
                    <a:lnTo>
                      <a:pt x="309" y="51"/>
                    </a:lnTo>
                    <a:lnTo>
                      <a:pt x="307" y="51"/>
                    </a:lnTo>
                    <a:lnTo>
                      <a:pt x="304" y="52"/>
                    </a:lnTo>
                    <a:lnTo>
                      <a:pt x="301" y="53"/>
                    </a:lnTo>
                    <a:lnTo>
                      <a:pt x="274" y="69"/>
                    </a:lnTo>
                    <a:lnTo>
                      <a:pt x="266" y="63"/>
                    </a:lnTo>
                    <a:lnTo>
                      <a:pt x="256" y="56"/>
                    </a:lnTo>
                    <a:lnTo>
                      <a:pt x="246" y="51"/>
                    </a:lnTo>
                    <a:lnTo>
                      <a:pt x="237" y="47"/>
                    </a:lnTo>
                    <a:lnTo>
                      <a:pt x="237" y="14"/>
                    </a:lnTo>
                    <a:lnTo>
                      <a:pt x="236" y="10"/>
                    </a:lnTo>
                    <a:lnTo>
                      <a:pt x="236" y="8"/>
                    </a:lnTo>
                    <a:lnTo>
                      <a:pt x="233" y="5"/>
                    </a:lnTo>
                    <a:lnTo>
                      <a:pt x="232" y="3"/>
                    </a:lnTo>
                    <a:lnTo>
                      <a:pt x="229" y="2"/>
                    </a:lnTo>
                    <a:lnTo>
                      <a:pt x="227" y="1"/>
                    </a:lnTo>
                    <a:lnTo>
                      <a:pt x="224" y="0"/>
                    </a:lnTo>
                    <a:lnTo>
                      <a:pt x="222" y="0"/>
                    </a:lnTo>
                    <a:lnTo>
                      <a:pt x="146" y="0"/>
                    </a:lnTo>
                    <a:lnTo>
                      <a:pt x="143" y="0"/>
                    </a:lnTo>
                    <a:lnTo>
                      <a:pt x="140" y="1"/>
                    </a:lnTo>
                    <a:lnTo>
                      <a:pt x="137" y="2"/>
                    </a:lnTo>
                    <a:lnTo>
                      <a:pt x="135" y="3"/>
                    </a:lnTo>
                    <a:lnTo>
                      <a:pt x="134" y="5"/>
                    </a:lnTo>
                    <a:lnTo>
                      <a:pt x="132" y="8"/>
                    </a:lnTo>
                    <a:lnTo>
                      <a:pt x="132" y="10"/>
                    </a:lnTo>
                    <a:lnTo>
                      <a:pt x="131" y="14"/>
                    </a:lnTo>
                    <a:lnTo>
                      <a:pt x="131" y="47"/>
                    </a:lnTo>
                    <a:lnTo>
                      <a:pt x="120" y="52"/>
                    </a:lnTo>
                    <a:lnTo>
                      <a:pt x="109" y="57"/>
                    </a:lnTo>
                    <a:lnTo>
                      <a:pt x="99" y="63"/>
                    </a:lnTo>
                    <a:lnTo>
                      <a:pt x="90" y="69"/>
                    </a:lnTo>
                    <a:lnTo>
                      <a:pt x="61" y="53"/>
                    </a:lnTo>
                    <a:lnTo>
                      <a:pt x="58" y="52"/>
                    </a:lnTo>
                    <a:lnTo>
                      <a:pt x="55" y="51"/>
                    </a:lnTo>
                    <a:lnTo>
                      <a:pt x="53" y="51"/>
                    </a:lnTo>
                    <a:lnTo>
                      <a:pt x="49" y="51"/>
                    </a:lnTo>
                    <a:lnTo>
                      <a:pt x="47" y="52"/>
                    </a:lnTo>
                    <a:lnTo>
                      <a:pt x="44" y="54"/>
                    </a:lnTo>
                    <a:lnTo>
                      <a:pt x="42" y="56"/>
                    </a:lnTo>
                    <a:lnTo>
                      <a:pt x="41" y="59"/>
                    </a:lnTo>
                    <a:lnTo>
                      <a:pt x="2" y="124"/>
                    </a:lnTo>
                    <a:lnTo>
                      <a:pt x="1" y="126"/>
                    </a:lnTo>
                    <a:lnTo>
                      <a:pt x="0" y="129"/>
                    </a:lnTo>
                    <a:lnTo>
                      <a:pt x="0" y="132"/>
                    </a:lnTo>
                    <a:lnTo>
                      <a:pt x="1" y="136"/>
                    </a:lnTo>
                    <a:lnTo>
                      <a:pt x="2" y="139"/>
                    </a:lnTo>
                    <a:lnTo>
                      <a:pt x="3" y="141"/>
                    </a:lnTo>
                    <a:lnTo>
                      <a:pt x="6" y="143"/>
                    </a:lnTo>
                    <a:lnTo>
                      <a:pt x="8" y="144"/>
                    </a:lnTo>
                    <a:lnTo>
                      <a:pt x="36" y="160"/>
                    </a:lnTo>
                    <a:lnTo>
                      <a:pt x="34" y="172"/>
                    </a:lnTo>
                    <a:lnTo>
                      <a:pt x="34" y="183"/>
                    </a:lnTo>
                    <a:lnTo>
                      <a:pt x="34" y="195"/>
                    </a:lnTo>
                    <a:lnTo>
                      <a:pt x="36" y="207"/>
                    </a:lnTo>
                    <a:lnTo>
                      <a:pt x="8" y="223"/>
                    </a:lnTo>
                    <a:lnTo>
                      <a:pt x="6" y="224"/>
                    </a:lnTo>
                    <a:lnTo>
                      <a:pt x="3" y="227"/>
                    </a:lnTo>
                    <a:lnTo>
                      <a:pt x="1" y="230"/>
                    </a:lnTo>
                    <a:lnTo>
                      <a:pt x="0" y="233"/>
                    </a:lnTo>
                    <a:lnTo>
                      <a:pt x="0" y="235"/>
                    </a:lnTo>
                    <a:lnTo>
                      <a:pt x="0" y="237"/>
                    </a:lnTo>
                    <a:lnTo>
                      <a:pt x="1" y="240"/>
                    </a:lnTo>
                    <a:lnTo>
                      <a:pt x="2" y="243"/>
                    </a:lnTo>
                    <a:lnTo>
                      <a:pt x="40" y="309"/>
                    </a:lnTo>
                    <a:lnTo>
                      <a:pt x="42" y="311"/>
                    </a:lnTo>
                    <a:lnTo>
                      <a:pt x="44" y="313"/>
                    </a:lnTo>
                    <a:lnTo>
                      <a:pt x="46" y="314"/>
                    </a:lnTo>
                    <a:lnTo>
                      <a:pt x="48" y="315"/>
                    </a:lnTo>
                    <a:lnTo>
                      <a:pt x="55" y="316"/>
                    </a:lnTo>
                    <a:lnTo>
                      <a:pt x="60" y="314"/>
                    </a:lnTo>
                    <a:lnTo>
                      <a:pt x="90" y="297"/>
                    </a:lnTo>
                    <a:lnTo>
                      <a:pt x="99" y="304"/>
                    </a:lnTo>
                    <a:lnTo>
                      <a:pt x="109" y="310"/>
                    </a:lnTo>
                    <a:lnTo>
                      <a:pt x="120" y="316"/>
                    </a:lnTo>
                    <a:lnTo>
                      <a:pt x="131" y="321"/>
                    </a:lnTo>
                    <a:lnTo>
                      <a:pt x="131" y="354"/>
                    </a:lnTo>
                    <a:lnTo>
                      <a:pt x="132" y="356"/>
                    </a:lnTo>
                    <a:lnTo>
                      <a:pt x="132" y="359"/>
                    </a:lnTo>
                    <a:lnTo>
                      <a:pt x="134" y="361"/>
                    </a:lnTo>
                    <a:lnTo>
                      <a:pt x="135" y="363"/>
                    </a:lnTo>
                    <a:lnTo>
                      <a:pt x="137" y="366"/>
                    </a:lnTo>
                    <a:lnTo>
                      <a:pt x="140" y="368"/>
                    </a:lnTo>
                    <a:lnTo>
                      <a:pt x="143" y="368"/>
                    </a:lnTo>
                    <a:lnTo>
                      <a:pt x="146" y="369"/>
                    </a:lnTo>
                    <a:lnTo>
                      <a:pt x="222" y="369"/>
                    </a:lnTo>
                    <a:lnTo>
                      <a:pt x="225" y="368"/>
                    </a:lnTo>
                    <a:lnTo>
                      <a:pt x="227" y="368"/>
                    </a:lnTo>
                    <a:lnTo>
                      <a:pt x="229" y="366"/>
                    </a:lnTo>
                    <a:lnTo>
                      <a:pt x="232" y="363"/>
                    </a:lnTo>
                    <a:lnTo>
                      <a:pt x="233" y="361"/>
                    </a:lnTo>
                    <a:lnTo>
                      <a:pt x="236" y="359"/>
                    </a:lnTo>
                    <a:lnTo>
                      <a:pt x="236" y="356"/>
                    </a:lnTo>
                    <a:lnTo>
                      <a:pt x="237" y="354"/>
                    </a:lnTo>
                    <a:lnTo>
                      <a:pt x="237" y="321"/>
                    </a:lnTo>
                    <a:lnTo>
                      <a:pt x="246" y="316"/>
                    </a:lnTo>
                    <a:lnTo>
                      <a:pt x="256" y="311"/>
                    </a:lnTo>
                    <a:lnTo>
                      <a:pt x="266" y="305"/>
                    </a:lnTo>
                    <a:lnTo>
                      <a:pt x="274" y="298"/>
                    </a:lnTo>
                    <a:lnTo>
                      <a:pt x="302" y="313"/>
                    </a:lnTo>
                    <a:lnTo>
                      <a:pt x="305" y="315"/>
                    </a:lnTo>
                    <a:lnTo>
                      <a:pt x="307" y="315"/>
                    </a:lnTo>
                    <a:lnTo>
                      <a:pt x="310" y="316"/>
                    </a:lnTo>
                    <a:lnTo>
                      <a:pt x="314" y="316"/>
                    </a:lnTo>
                    <a:lnTo>
                      <a:pt x="319" y="313"/>
                    </a:lnTo>
                    <a:lnTo>
                      <a:pt x="322" y="309"/>
                    </a:lnTo>
                    <a:lnTo>
                      <a:pt x="360" y="243"/>
                    </a:lnTo>
                    <a:lnTo>
                      <a:pt x="362" y="240"/>
                    </a:lnTo>
                    <a:lnTo>
                      <a:pt x="362" y="237"/>
                    </a:lnTo>
                    <a:lnTo>
                      <a:pt x="362" y="234"/>
                    </a:lnTo>
                    <a:lnTo>
                      <a:pt x="362" y="232"/>
                    </a:lnTo>
                    <a:lnTo>
                      <a:pt x="361" y="229"/>
                    </a:lnTo>
                    <a:lnTo>
                      <a:pt x="359" y="227"/>
                    </a:lnTo>
                    <a:lnTo>
                      <a:pt x="357" y="224"/>
                    </a:lnTo>
                    <a:lnTo>
                      <a:pt x="354" y="223"/>
                    </a:lnTo>
                    <a:close/>
                  </a:path>
                </a:pathLst>
              </a:custGeom>
              <a:solidFill>
                <a:srgbClr val="0944A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1" name="Google Shape;131;p10"/>
            <p:cNvSpPr/>
            <p:nvPr/>
          </p:nvSpPr>
          <p:spPr>
            <a:xfrm>
              <a:off x="10182413" y="7725200"/>
              <a:ext cx="7785900" cy="1816800"/>
            </a:xfrm>
            <a:prstGeom prst="roundRect">
              <a:avLst>
                <a:gd fmla="val 16667" name="adj"/>
              </a:avLst>
            </a:prstGeom>
            <a:solidFill>
              <a:srgbClr val="0944A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100">
                  <a:solidFill>
                    <a:schemeClr val="lt1"/>
                  </a:solidFill>
                </a:rPr>
                <a:t>Future Scope:</a:t>
              </a:r>
              <a:endParaRPr b="1" sz="31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</a:rPr>
                <a:t>It can be further scaled by integrating multiple modules working together as a combined application.</a:t>
              </a:r>
              <a:endParaRPr sz="2200">
                <a:solidFill>
                  <a:schemeClr val="lt1"/>
                </a:solidFill>
              </a:endParaRPr>
            </a:p>
          </p:txBody>
        </p:sp>
      </p:grpSp>
      <p:pic>
        <p:nvPicPr>
          <p:cNvPr id="132" name="Google Shape;13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5398" y="-566375"/>
            <a:ext cx="4702604" cy="3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"/>
          <p:cNvSpPr txBox="1"/>
          <p:nvPr/>
        </p:nvSpPr>
        <p:spPr>
          <a:xfrm>
            <a:off x="4048950" y="445025"/>
            <a:ext cx="96654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Quattrocento Sans"/>
              <a:buNone/>
            </a:pPr>
            <a:r>
              <a:rPr b="1" lang="en-US" sz="7000">
                <a:solidFill>
                  <a:srgbClr val="07306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Development Pipeline</a:t>
            </a:r>
            <a:endParaRPr b="1" sz="7000">
              <a:solidFill>
                <a:srgbClr val="07306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0">
              <a:solidFill>
                <a:srgbClr val="07306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38" name="Google Shape;138;p11"/>
          <p:cNvCxnSpPr/>
          <p:nvPr/>
        </p:nvCxnSpPr>
        <p:spPr>
          <a:xfrm>
            <a:off x="1309925" y="5694125"/>
            <a:ext cx="15047400" cy="37500"/>
          </a:xfrm>
          <a:prstGeom prst="straightConnector1">
            <a:avLst/>
          </a:prstGeom>
          <a:noFill/>
          <a:ln cap="flat" cmpd="sng" w="19050">
            <a:solidFill>
              <a:srgbClr val="611BB8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39" name="Google Shape;139;p11"/>
          <p:cNvGrpSpPr/>
          <p:nvPr/>
        </p:nvGrpSpPr>
        <p:grpSpPr>
          <a:xfrm>
            <a:off x="1018045" y="2867328"/>
            <a:ext cx="5991260" cy="3065493"/>
            <a:chOff x="1018045" y="2867328"/>
            <a:chExt cx="5991260" cy="3065493"/>
          </a:xfrm>
        </p:grpSpPr>
        <p:grpSp>
          <p:nvGrpSpPr>
            <p:cNvPr id="140" name="Google Shape;140;p11"/>
            <p:cNvGrpSpPr/>
            <p:nvPr/>
          </p:nvGrpSpPr>
          <p:grpSpPr>
            <a:xfrm>
              <a:off x="1018045" y="2997356"/>
              <a:ext cx="411255" cy="2935465"/>
              <a:chOff x="648675" y="1657471"/>
              <a:chExt cx="196200" cy="1306800"/>
            </a:xfrm>
          </p:grpSpPr>
          <p:sp>
            <p:nvSpPr>
              <p:cNvPr id="141" name="Google Shape;141;p11"/>
              <p:cNvSpPr/>
              <p:nvPr/>
            </p:nvSpPr>
            <p:spPr>
              <a:xfrm>
                <a:off x="648675" y="2768371"/>
                <a:ext cx="196200" cy="195900"/>
              </a:xfrm>
              <a:prstGeom prst="ellipse">
                <a:avLst/>
              </a:prstGeom>
              <a:solidFill>
                <a:srgbClr val="611B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2" name="Google Shape;142;p11"/>
              <p:cNvCxnSpPr>
                <a:stCxn id="141" idx="0"/>
              </p:cNvCxnSpPr>
              <p:nvPr/>
            </p:nvCxnSpPr>
            <p:spPr>
              <a:xfrm rot="10800000">
                <a:off x="746775" y="1657471"/>
                <a:ext cx="0" cy="1110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9688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sp>
          <p:nvSpPr>
            <p:cNvPr id="143" name="Google Shape;143;p11"/>
            <p:cNvSpPr txBox="1"/>
            <p:nvPr/>
          </p:nvSpPr>
          <p:spPr>
            <a:xfrm>
              <a:off x="1429305" y="2867328"/>
              <a:ext cx="5580000" cy="218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latin typeface="Source Sans Pro"/>
                  <a:ea typeface="Source Sans Pro"/>
                  <a:cs typeface="Source Sans Pro"/>
                  <a:sym typeface="Source Sans Pro"/>
                </a:rPr>
                <a:t>Step 1</a:t>
              </a:r>
              <a:endParaRPr b="1" sz="3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Requirement Specification</a:t>
              </a:r>
              <a:endParaRPr b="1" sz="3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30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Research</a:t>
              </a:r>
              <a:endParaRPr b="1" sz="3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Data Collection</a:t>
              </a:r>
              <a:endParaRPr b="1" sz="3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44" name="Google Shape;144;p11"/>
          <p:cNvGrpSpPr/>
          <p:nvPr/>
        </p:nvGrpSpPr>
        <p:grpSpPr>
          <a:xfrm>
            <a:off x="4925699" y="5492771"/>
            <a:ext cx="5991256" cy="3967607"/>
            <a:chOff x="4925699" y="5492771"/>
            <a:chExt cx="5991256" cy="3967607"/>
          </a:xfrm>
        </p:grpSpPr>
        <p:grpSp>
          <p:nvGrpSpPr>
            <p:cNvPr id="145" name="Google Shape;145;p11"/>
            <p:cNvGrpSpPr/>
            <p:nvPr/>
          </p:nvGrpSpPr>
          <p:grpSpPr>
            <a:xfrm>
              <a:off x="4925699" y="5492771"/>
              <a:ext cx="411255" cy="3155838"/>
              <a:chOff x="2512925" y="2768371"/>
              <a:chExt cx="196200" cy="1404905"/>
            </a:xfrm>
          </p:grpSpPr>
          <p:cxnSp>
            <p:nvCxnSpPr>
              <p:cNvPr id="146" name="Google Shape;146;p11"/>
              <p:cNvCxnSpPr/>
              <p:nvPr/>
            </p:nvCxnSpPr>
            <p:spPr>
              <a:xfrm>
                <a:off x="2611025" y="2964276"/>
                <a:ext cx="0" cy="1209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9688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sp>
            <p:nvSpPr>
              <p:cNvPr id="147" name="Google Shape;147;p11"/>
              <p:cNvSpPr/>
              <p:nvPr/>
            </p:nvSpPr>
            <p:spPr>
              <a:xfrm>
                <a:off x="2512925" y="2768371"/>
                <a:ext cx="196200" cy="195900"/>
              </a:xfrm>
              <a:prstGeom prst="ellipse">
                <a:avLst/>
              </a:prstGeom>
              <a:solidFill>
                <a:srgbClr val="611B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" name="Google Shape;148;p11"/>
            <p:cNvSpPr txBox="1"/>
            <p:nvPr/>
          </p:nvSpPr>
          <p:spPr>
            <a:xfrm>
              <a:off x="5336955" y="7277578"/>
              <a:ext cx="5580000" cy="218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latin typeface="Source Sans Pro"/>
                  <a:ea typeface="Source Sans Pro"/>
                  <a:cs typeface="Source Sans Pro"/>
                  <a:sym typeface="Source Sans Pro"/>
                </a:rPr>
                <a:t>Step 2</a:t>
              </a:r>
              <a:endParaRPr b="1" sz="300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Data Preprocessing</a:t>
              </a:r>
              <a:endParaRPr b="1" sz="3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Data Annotations</a:t>
              </a:r>
              <a:endParaRPr b="1" sz="3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49" name="Google Shape;149;p11"/>
          <p:cNvGrpSpPr/>
          <p:nvPr/>
        </p:nvGrpSpPr>
        <p:grpSpPr>
          <a:xfrm>
            <a:off x="8627988" y="2776994"/>
            <a:ext cx="6165241" cy="3155827"/>
            <a:chOff x="8627988" y="2776994"/>
            <a:chExt cx="6165241" cy="3155827"/>
          </a:xfrm>
        </p:grpSpPr>
        <p:grpSp>
          <p:nvGrpSpPr>
            <p:cNvPr id="150" name="Google Shape;150;p11"/>
            <p:cNvGrpSpPr/>
            <p:nvPr/>
          </p:nvGrpSpPr>
          <p:grpSpPr>
            <a:xfrm>
              <a:off x="8627988" y="2776994"/>
              <a:ext cx="411255" cy="3155827"/>
              <a:chOff x="4279200" y="1559371"/>
              <a:chExt cx="196200" cy="1404900"/>
            </a:xfrm>
          </p:grpSpPr>
          <p:cxnSp>
            <p:nvCxnSpPr>
              <p:cNvPr id="151" name="Google Shape;151;p11"/>
              <p:cNvCxnSpPr>
                <a:stCxn id="152" idx="0"/>
              </p:cNvCxnSpPr>
              <p:nvPr/>
            </p:nvCxnSpPr>
            <p:spPr>
              <a:xfrm rot="10800000">
                <a:off x="4377300" y="1559371"/>
                <a:ext cx="0" cy="1209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9688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sp>
            <p:nvSpPr>
              <p:cNvPr id="152" name="Google Shape;152;p11"/>
              <p:cNvSpPr/>
              <p:nvPr/>
            </p:nvSpPr>
            <p:spPr>
              <a:xfrm>
                <a:off x="4279200" y="2768371"/>
                <a:ext cx="196200" cy="195900"/>
              </a:xfrm>
              <a:prstGeom prst="ellipse">
                <a:avLst/>
              </a:prstGeom>
              <a:solidFill>
                <a:srgbClr val="611B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" name="Google Shape;153;p11"/>
            <p:cNvSpPr txBox="1"/>
            <p:nvPr/>
          </p:nvSpPr>
          <p:spPr>
            <a:xfrm>
              <a:off x="9213230" y="2779741"/>
              <a:ext cx="5580000" cy="218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latin typeface="Source Sans Pro"/>
                  <a:ea typeface="Source Sans Pro"/>
                  <a:cs typeface="Source Sans Pro"/>
                  <a:sym typeface="Source Sans Pro"/>
                </a:rPr>
                <a:t>Step 3</a:t>
              </a:r>
              <a:endParaRPr b="1" sz="300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Model Training</a:t>
              </a:r>
              <a:endParaRPr b="1" sz="3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Model Validation</a:t>
              </a:r>
              <a:endParaRPr b="1" sz="3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54" name="Google Shape;154;p11"/>
          <p:cNvGrpSpPr/>
          <p:nvPr/>
        </p:nvGrpSpPr>
        <p:grpSpPr>
          <a:xfrm>
            <a:off x="12330277" y="5492771"/>
            <a:ext cx="5991252" cy="3967607"/>
            <a:chOff x="12330277" y="5492771"/>
            <a:chExt cx="5991252" cy="3967607"/>
          </a:xfrm>
        </p:grpSpPr>
        <p:grpSp>
          <p:nvGrpSpPr>
            <p:cNvPr id="155" name="Google Shape;155;p11"/>
            <p:cNvGrpSpPr/>
            <p:nvPr/>
          </p:nvGrpSpPr>
          <p:grpSpPr>
            <a:xfrm>
              <a:off x="12330277" y="5492771"/>
              <a:ext cx="411255" cy="3155838"/>
              <a:chOff x="6045475" y="2768371"/>
              <a:chExt cx="196200" cy="1404905"/>
            </a:xfrm>
          </p:grpSpPr>
          <p:cxnSp>
            <p:nvCxnSpPr>
              <p:cNvPr id="156" name="Google Shape;156;p11"/>
              <p:cNvCxnSpPr/>
              <p:nvPr/>
            </p:nvCxnSpPr>
            <p:spPr>
              <a:xfrm>
                <a:off x="6143575" y="2964276"/>
                <a:ext cx="0" cy="1209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9688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sp>
            <p:nvSpPr>
              <p:cNvPr id="157" name="Google Shape;157;p11"/>
              <p:cNvSpPr/>
              <p:nvPr/>
            </p:nvSpPr>
            <p:spPr>
              <a:xfrm>
                <a:off x="6045475" y="2768371"/>
                <a:ext cx="196200" cy="195900"/>
              </a:xfrm>
              <a:prstGeom prst="ellipse">
                <a:avLst/>
              </a:prstGeom>
              <a:solidFill>
                <a:srgbClr val="611B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8" name="Google Shape;158;p11"/>
            <p:cNvSpPr txBox="1"/>
            <p:nvPr/>
          </p:nvSpPr>
          <p:spPr>
            <a:xfrm>
              <a:off x="12741530" y="7277578"/>
              <a:ext cx="5580000" cy="218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latin typeface="Source Sans Pro"/>
                  <a:ea typeface="Source Sans Pro"/>
                  <a:cs typeface="Source Sans Pro"/>
                  <a:sym typeface="Source Sans Pro"/>
                </a:rPr>
                <a:t>Step 4</a:t>
              </a:r>
              <a:endParaRPr b="1" sz="300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Final Implementation</a:t>
              </a:r>
              <a:endParaRPr b="1" sz="3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Monitoring</a:t>
              </a:r>
              <a:r>
                <a:rPr b="1" lang="en-US" sz="30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and </a:t>
              </a:r>
              <a:r>
                <a:rPr b="1" lang="en-US" sz="30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Maintenance</a:t>
              </a:r>
              <a:endParaRPr b="1" sz="3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59" name="Google Shape;159;p11"/>
          <p:cNvGrpSpPr/>
          <p:nvPr/>
        </p:nvGrpSpPr>
        <p:grpSpPr>
          <a:xfrm flipH="1" rot="5400000">
            <a:off x="6622234" y="5243313"/>
            <a:ext cx="515109" cy="939134"/>
            <a:chOff x="908279" y="2307514"/>
            <a:chExt cx="506100" cy="630376"/>
          </a:xfrm>
        </p:grpSpPr>
        <p:sp>
          <p:nvSpPr>
            <p:cNvPr id="160" name="Google Shape;160;p11"/>
            <p:cNvSpPr/>
            <p:nvPr/>
          </p:nvSpPr>
          <p:spPr>
            <a:xfrm rot="-5400000">
              <a:off x="1031879" y="2555390"/>
              <a:ext cx="258900" cy="506100"/>
            </a:xfrm>
            <a:prstGeom prst="chevron">
              <a:avLst>
                <a:gd fmla="val 50000" name="adj"/>
              </a:avLst>
            </a:prstGeom>
            <a:solidFill>
              <a:srgbClr val="0730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1"/>
            <p:cNvSpPr/>
            <p:nvPr/>
          </p:nvSpPr>
          <p:spPr>
            <a:xfrm rot="-5400000">
              <a:off x="1031879" y="2369652"/>
              <a:ext cx="258900" cy="506100"/>
            </a:xfrm>
            <a:prstGeom prst="chevron">
              <a:avLst>
                <a:gd fmla="val 50000" name="adj"/>
              </a:avLst>
            </a:prstGeom>
            <a:solidFill>
              <a:srgbClr val="0730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1"/>
            <p:cNvSpPr/>
            <p:nvPr/>
          </p:nvSpPr>
          <p:spPr>
            <a:xfrm rot="-5400000">
              <a:off x="1031879" y="2183914"/>
              <a:ext cx="258900" cy="506100"/>
            </a:xfrm>
            <a:prstGeom prst="chevron">
              <a:avLst>
                <a:gd fmla="val 50000" name="adj"/>
              </a:avLst>
            </a:prstGeom>
            <a:solidFill>
              <a:srgbClr val="0730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11"/>
          <p:cNvGrpSpPr/>
          <p:nvPr/>
        </p:nvGrpSpPr>
        <p:grpSpPr>
          <a:xfrm flipH="1" rot="5400000">
            <a:off x="10427209" y="5243313"/>
            <a:ext cx="515109" cy="939134"/>
            <a:chOff x="908279" y="2307514"/>
            <a:chExt cx="506100" cy="630376"/>
          </a:xfrm>
        </p:grpSpPr>
        <p:sp>
          <p:nvSpPr>
            <p:cNvPr id="164" name="Google Shape;164;p11"/>
            <p:cNvSpPr/>
            <p:nvPr/>
          </p:nvSpPr>
          <p:spPr>
            <a:xfrm rot="-5400000">
              <a:off x="1031879" y="2555390"/>
              <a:ext cx="258900" cy="506100"/>
            </a:xfrm>
            <a:prstGeom prst="chevron">
              <a:avLst>
                <a:gd fmla="val 50000" name="adj"/>
              </a:avLst>
            </a:prstGeom>
            <a:solidFill>
              <a:srgbClr val="0730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1"/>
            <p:cNvSpPr/>
            <p:nvPr/>
          </p:nvSpPr>
          <p:spPr>
            <a:xfrm rot="-5400000">
              <a:off x="1031879" y="2369652"/>
              <a:ext cx="258900" cy="506100"/>
            </a:xfrm>
            <a:prstGeom prst="chevron">
              <a:avLst>
                <a:gd fmla="val 50000" name="adj"/>
              </a:avLst>
            </a:prstGeom>
            <a:solidFill>
              <a:srgbClr val="0730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1"/>
            <p:cNvSpPr/>
            <p:nvPr/>
          </p:nvSpPr>
          <p:spPr>
            <a:xfrm rot="-5400000">
              <a:off x="1031879" y="2183914"/>
              <a:ext cx="258900" cy="506100"/>
            </a:xfrm>
            <a:prstGeom prst="chevron">
              <a:avLst>
                <a:gd fmla="val 50000" name="adj"/>
              </a:avLst>
            </a:prstGeom>
            <a:solidFill>
              <a:srgbClr val="0730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11"/>
          <p:cNvGrpSpPr/>
          <p:nvPr/>
        </p:nvGrpSpPr>
        <p:grpSpPr>
          <a:xfrm flipH="1" rot="5400000">
            <a:off x="2701884" y="5280763"/>
            <a:ext cx="515109" cy="939134"/>
            <a:chOff x="908279" y="2307514"/>
            <a:chExt cx="506100" cy="630376"/>
          </a:xfrm>
        </p:grpSpPr>
        <p:sp>
          <p:nvSpPr>
            <p:cNvPr id="168" name="Google Shape;168;p11"/>
            <p:cNvSpPr/>
            <p:nvPr/>
          </p:nvSpPr>
          <p:spPr>
            <a:xfrm rot="-5400000">
              <a:off x="1031879" y="2555390"/>
              <a:ext cx="258900" cy="506100"/>
            </a:xfrm>
            <a:prstGeom prst="chevron">
              <a:avLst>
                <a:gd fmla="val 50000" name="adj"/>
              </a:avLst>
            </a:prstGeom>
            <a:solidFill>
              <a:srgbClr val="0730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1"/>
            <p:cNvSpPr/>
            <p:nvPr/>
          </p:nvSpPr>
          <p:spPr>
            <a:xfrm rot="-5400000">
              <a:off x="1031879" y="2369652"/>
              <a:ext cx="258900" cy="506100"/>
            </a:xfrm>
            <a:prstGeom prst="chevron">
              <a:avLst>
                <a:gd fmla="val 50000" name="adj"/>
              </a:avLst>
            </a:prstGeom>
            <a:solidFill>
              <a:srgbClr val="0730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1"/>
            <p:cNvSpPr/>
            <p:nvPr/>
          </p:nvSpPr>
          <p:spPr>
            <a:xfrm rot="-5400000">
              <a:off x="1031879" y="2183914"/>
              <a:ext cx="258900" cy="506100"/>
            </a:xfrm>
            <a:prstGeom prst="chevron">
              <a:avLst>
                <a:gd fmla="val 50000" name="adj"/>
              </a:avLst>
            </a:prstGeom>
            <a:solidFill>
              <a:srgbClr val="0730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1" name="Google Shape;171;p11"/>
          <p:cNvPicPr preferRelativeResize="0"/>
          <p:nvPr/>
        </p:nvPicPr>
        <p:blipFill rotWithShape="1">
          <a:blip r:embed="rId3">
            <a:alphaModFix/>
          </a:blip>
          <a:srcRect b="-17233" l="0" r="-17233" t="0"/>
          <a:stretch/>
        </p:blipFill>
        <p:spPr>
          <a:xfrm>
            <a:off x="15162050" y="4658925"/>
            <a:ext cx="2182800" cy="21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5400" y="-566375"/>
            <a:ext cx="4702601" cy="39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"/>
          <p:cNvSpPr/>
          <p:nvPr/>
        </p:nvSpPr>
        <p:spPr>
          <a:xfrm>
            <a:off x="1372450" y="3994350"/>
            <a:ext cx="5241000" cy="24033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2"/>
          <p:cNvSpPr/>
          <p:nvPr/>
        </p:nvSpPr>
        <p:spPr>
          <a:xfrm>
            <a:off x="1414450" y="7194750"/>
            <a:ext cx="5241000" cy="24033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12"/>
          <p:cNvCxnSpPr/>
          <p:nvPr/>
        </p:nvCxnSpPr>
        <p:spPr>
          <a:xfrm flipH="1">
            <a:off x="11120355" y="5441625"/>
            <a:ext cx="1726200" cy="1140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0" name="Google Shape;180;p12"/>
          <p:cNvGrpSpPr/>
          <p:nvPr/>
        </p:nvGrpSpPr>
        <p:grpSpPr>
          <a:xfrm>
            <a:off x="1305550" y="466175"/>
            <a:ext cx="8689205" cy="2895600"/>
            <a:chOff x="1305550" y="466175"/>
            <a:chExt cx="8689205" cy="2895600"/>
          </a:xfrm>
        </p:grpSpPr>
        <p:grpSp>
          <p:nvGrpSpPr>
            <p:cNvPr id="181" name="Google Shape;181;p12"/>
            <p:cNvGrpSpPr/>
            <p:nvPr/>
          </p:nvGrpSpPr>
          <p:grpSpPr>
            <a:xfrm>
              <a:off x="1305550" y="466175"/>
              <a:ext cx="8689205" cy="2895600"/>
              <a:chOff x="1305550" y="466175"/>
              <a:chExt cx="8689205" cy="2895600"/>
            </a:xfrm>
          </p:grpSpPr>
          <p:grpSp>
            <p:nvGrpSpPr>
              <p:cNvPr id="182" name="Google Shape;182;p12"/>
              <p:cNvGrpSpPr/>
              <p:nvPr/>
            </p:nvGrpSpPr>
            <p:grpSpPr>
              <a:xfrm>
                <a:off x="1305550" y="466175"/>
                <a:ext cx="8689205" cy="2895600"/>
                <a:chOff x="1305550" y="466175"/>
                <a:chExt cx="8689205" cy="2895600"/>
              </a:xfrm>
            </p:grpSpPr>
            <p:sp>
              <p:nvSpPr>
                <p:cNvPr id="183" name="Google Shape;183;p12"/>
                <p:cNvSpPr/>
                <p:nvPr/>
              </p:nvSpPr>
              <p:spPr>
                <a:xfrm flipH="1">
                  <a:off x="1305550" y="466175"/>
                  <a:ext cx="5565600" cy="2895600"/>
                </a:xfrm>
                <a:prstGeom prst="round2DiagRect">
                  <a:avLst>
                    <a:gd fmla="val 0" name="adj1"/>
                    <a:gd fmla="val 17764" name="adj2"/>
                  </a:avLst>
                </a:prstGeom>
                <a:solidFill>
                  <a:srgbClr val="307BF3"/>
                </a:solidFill>
                <a:ln>
                  <a:noFill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3000">
                      <a:solidFill>
                        <a:srgbClr val="F4CCCC"/>
                      </a:solidFill>
                    </a:rPr>
                    <a:t>Identification:</a:t>
                  </a:r>
                  <a:r>
                    <a:rPr lang="en-US" sz="2400">
                      <a:solidFill>
                        <a:schemeClr val="lt1"/>
                      </a:solidFill>
                    </a:rPr>
                    <a:t> Fast Recognition of a vehicle number plate is the basis for fast and seamless </a:t>
                  </a:r>
                  <a:r>
                    <a:rPr lang="en-US" sz="2400">
                      <a:solidFill>
                        <a:schemeClr val="lt1"/>
                      </a:solidFill>
                    </a:rPr>
                    <a:t>vehicle</a:t>
                  </a:r>
                  <a:r>
                    <a:rPr lang="en-US" sz="2400">
                      <a:solidFill>
                        <a:schemeClr val="lt1"/>
                      </a:solidFill>
                    </a:rPr>
                    <a:t> identification. The identification can be used to grant vehicle access or find and track specific vehicles.</a:t>
                  </a:r>
                  <a:endParaRPr sz="24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84" name="Google Shape;184;p12"/>
                <p:cNvSpPr/>
                <p:nvPr/>
              </p:nvSpPr>
              <p:spPr>
                <a:xfrm flipH="1">
                  <a:off x="7973955" y="937925"/>
                  <a:ext cx="2020800" cy="1952100"/>
                </a:xfrm>
                <a:prstGeom prst="flowChartConnector">
                  <a:avLst/>
                </a:prstGeom>
                <a:solidFill>
                  <a:srgbClr val="307B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85" name="Google Shape;185;p12"/>
              <p:cNvCxnSpPr>
                <a:endCxn id="183" idx="2"/>
              </p:cNvCxnSpPr>
              <p:nvPr/>
            </p:nvCxnSpPr>
            <p:spPr>
              <a:xfrm rot="10800000">
                <a:off x="6871150" y="1913975"/>
                <a:ext cx="1120500" cy="22200"/>
              </a:xfrm>
              <a:prstGeom prst="straightConnector1">
                <a:avLst/>
              </a:prstGeom>
              <a:noFill/>
              <a:ln cap="flat" cmpd="sng" w="114300">
                <a:solidFill>
                  <a:srgbClr val="307B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86" name="Google Shape;186;p12"/>
            <p:cNvSpPr/>
            <p:nvPr/>
          </p:nvSpPr>
          <p:spPr>
            <a:xfrm flipH="1">
              <a:off x="8249505" y="1179125"/>
              <a:ext cx="1469700" cy="1469700"/>
            </a:xfrm>
            <a:prstGeom prst="flowChartConnector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>
                  <a:solidFill>
                    <a:schemeClr val="lt1"/>
                  </a:solidFill>
                </a:rPr>
                <a:t>1</a:t>
              </a:r>
              <a:endParaRPr sz="5000">
                <a:solidFill>
                  <a:schemeClr val="lt1"/>
                </a:solidFill>
              </a:endParaRPr>
            </a:p>
          </p:txBody>
        </p:sp>
      </p:grpSp>
      <p:grpSp>
        <p:nvGrpSpPr>
          <p:cNvPr id="187" name="Google Shape;187;p12"/>
          <p:cNvGrpSpPr/>
          <p:nvPr/>
        </p:nvGrpSpPr>
        <p:grpSpPr>
          <a:xfrm>
            <a:off x="1179550" y="3748198"/>
            <a:ext cx="8753855" cy="2895600"/>
            <a:chOff x="1179550" y="3748198"/>
            <a:chExt cx="8753855" cy="2895600"/>
          </a:xfrm>
        </p:grpSpPr>
        <p:cxnSp>
          <p:nvCxnSpPr>
            <p:cNvPr id="188" name="Google Shape;188;p12"/>
            <p:cNvCxnSpPr/>
            <p:nvPr/>
          </p:nvCxnSpPr>
          <p:spPr>
            <a:xfrm rot="10800000">
              <a:off x="1934205" y="5189550"/>
              <a:ext cx="6315300" cy="12900"/>
            </a:xfrm>
            <a:prstGeom prst="straightConnector1">
              <a:avLst/>
            </a:prstGeom>
            <a:noFill/>
            <a:ln cap="flat" cmpd="sng" w="114300">
              <a:solidFill>
                <a:srgbClr val="0D5DD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9" name="Google Shape;189;p12"/>
            <p:cNvSpPr/>
            <p:nvPr/>
          </p:nvSpPr>
          <p:spPr>
            <a:xfrm flipH="1">
              <a:off x="1179550" y="3748198"/>
              <a:ext cx="5668800" cy="2895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F4CCCC"/>
                  </a:solidFill>
                </a:rPr>
                <a:t>Efficiency:</a:t>
              </a:r>
              <a:r>
                <a:rPr lang="en-US" sz="2400">
                  <a:solidFill>
                    <a:schemeClr val="lt1"/>
                  </a:solidFill>
                </a:rPr>
                <a:t>The precise and Fast number plate recognition doesn’t rely on human input. Thereby, it leads to a cost-efficient governance and reduces waiting times.</a:t>
              </a:r>
              <a:endParaRPr sz="24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lt1"/>
                </a:solidFill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 flipH="1">
              <a:off x="8035305" y="4222763"/>
              <a:ext cx="1898100" cy="1952100"/>
            </a:xfrm>
            <a:prstGeom prst="flowChartConnector">
              <a:avLst/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2"/>
            <p:cNvSpPr/>
            <p:nvPr/>
          </p:nvSpPr>
          <p:spPr>
            <a:xfrm flipH="1">
              <a:off x="8238105" y="4463950"/>
              <a:ext cx="1469700" cy="1469700"/>
            </a:xfrm>
            <a:prstGeom prst="flowChartConnector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>
                  <a:solidFill>
                    <a:schemeClr val="lt1"/>
                  </a:solidFill>
                </a:rPr>
                <a:t>2</a:t>
              </a:r>
              <a:endParaRPr sz="5000">
                <a:solidFill>
                  <a:schemeClr val="lt1"/>
                </a:solidFill>
              </a:endParaRPr>
            </a:p>
          </p:txBody>
        </p:sp>
      </p:grpSp>
      <p:grpSp>
        <p:nvGrpSpPr>
          <p:cNvPr id="192" name="Google Shape;192;p12"/>
          <p:cNvGrpSpPr/>
          <p:nvPr/>
        </p:nvGrpSpPr>
        <p:grpSpPr>
          <a:xfrm>
            <a:off x="1202350" y="7030225"/>
            <a:ext cx="8792400" cy="2764200"/>
            <a:chOff x="1202350" y="7030225"/>
            <a:chExt cx="8792400" cy="2764200"/>
          </a:xfrm>
        </p:grpSpPr>
        <p:sp>
          <p:nvSpPr>
            <p:cNvPr id="193" name="Google Shape;193;p12"/>
            <p:cNvSpPr/>
            <p:nvPr/>
          </p:nvSpPr>
          <p:spPr>
            <a:xfrm flipH="1">
              <a:off x="1202350" y="7030225"/>
              <a:ext cx="5668800" cy="27642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F4CCCC"/>
                  </a:solidFill>
                </a:rPr>
                <a:t>Flexibility</a:t>
              </a:r>
              <a:r>
                <a:rPr lang="en-US" sz="2400">
                  <a:solidFill>
                    <a:srgbClr val="FCE5CD"/>
                  </a:solidFill>
                </a:rPr>
                <a:t> </a:t>
              </a:r>
              <a:r>
                <a:rPr lang="en-US" sz="2400">
                  <a:solidFill>
                    <a:schemeClr val="lt1"/>
                  </a:solidFill>
                </a:rPr>
                <a:t>: The setup  is </a:t>
              </a:r>
              <a:r>
                <a:rPr lang="en-US" sz="2400">
                  <a:solidFill>
                    <a:schemeClr val="lt1"/>
                  </a:solidFill>
                </a:rPr>
                <a:t>highly integrable </a:t>
              </a:r>
              <a:r>
                <a:rPr lang="en-US" sz="2400">
                  <a:solidFill>
                    <a:schemeClr val="lt1"/>
                  </a:solidFill>
                </a:rPr>
                <a:t>which results to a flexible system. It can be easily scaled for mass use. We can use it as an alternative to the </a:t>
              </a:r>
              <a:r>
                <a:rPr lang="en-US" sz="2400">
                  <a:solidFill>
                    <a:schemeClr val="lt1"/>
                  </a:solidFill>
                </a:rPr>
                <a:t>current</a:t>
              </a:r>
              <a:r>
                <a:rPr lang="en-US" sz="2400">
                  <a:solidFill>
                    <a:schemeClr val="lt1"/>
                  </a:solidFill>
                </a:rPr>
                <a:t> global positioning system by utilising the ANPR  data. </a:t>
              </a:r>
              <a:endParaRPr sz="2400">
                <a:solidFill>
                  <a:schemeClr val="lt1"/>
                </a:solidFill>
              </a:endParaRPr>
            </a:p>
          </p:txBody>
        </p:sp>
        <p:cxnSp>
          <p:nvCxnSpPr>
            <p:cNvPr id="194" name="Google Shape;194;p12"/>
            <p:cNvCxnSpPr/>
            <p:nvPr/>
          </p:nvCxnSpPr>
          <p:spPr>
            <a:xfrm rot="-120169">
              <a:off x="6793832" y="8470768"/>
              <a:ext cx="1296192" cy="29125"/>
            </a:xfrm>
            <a:prstGeom prst="straightConnector1">
              <a:avLst/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95" name="Google Shape;195;p12"/>
            <p:cNvGrpSpPr/>
            <p:nvPr/>
          </p:nvGrpSpPr>
          <p:grpSpPr>
            <a:xfrm>
              <a:off x="7973950" y="7507600"/>
              <a:ext cx="2020800" cy="1952100"/>
              <a:chOff x="8035300" y="7355500"/>
              <a:chExt cx="2020800" cy="1952100"/>
            </a:xfrm>
          </p:grpSpPr>
          <p:sp>
            <p:nvSpPr>
              <p:cNvPr id="196" name="Google Shape;196;p12"/>
              <p:cNvSpPr/>
              <p:nvPr/>
            </p:nvSpPr>
            <p:spPr>
              <a:xfrm flipH="1">
                <a:off x="8035300" y="7355500"/>
                <a:ext cx="2020800" cy="1952100"/>
              </a:xfrm>
              <a:prstGeom prst="flowChartConnector">
                <a:avLst/>
              </a:prstGeom>
              <a:solidFill>
                <a:srgbClr val="094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2"/>
              <p:cNvSpPr/>
              <p:nvPr/>
            </p:nvSpPr>
            <p:spPr>
              <a:xfrm flipH="1">
                <a:off x="8325705" y="7583800"/>
                <a:ext cx="1469700" cy="1469700"/>
              </a:xfrm>
              <a:prstGeom prst="flowChartConnector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>
                    <a:solidFill>
                      <a:schemeClr val="lt1"/>
                    </a:solidFill>
                  </a:rPr>
                  <a:t>3</a:t>
                </a:r>
                <a:endParaRPr sz="5000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98" name="Google Shape;198;p12"/>
          <p:cNvSpPr/>
          <p:nvPr/>
        </p:nvSpPr>
        <p:spPr>
          <a:xfrm flipH="1">
            <a:off x="12846555" y="3587600"/>
            <a:ext cx="3520800" cy="3612600"/>
          </a:xfrm>
          <a:prstGeom prst="flowChartConnector">
            <a:avLst/>
          </a:prstGeom>
          <a:solidFill>
            <a:srgbClr val="1D26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Quattrocento Sans"/>
              <a:buNone/>
            </a:pPr>
            <a:r>
              <a:rPr b="1" lang="en-US" sz="3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Vision of Innovation</a:t>
            </a:r>
            <a:endParaRPr b="1" sz="3400">
              <a:solidFill>
                <a:schemeClr val="lt1"/>
              </a:solidFill>
            </a:endParaRPr>
          </a:p>
        </p:txBody>
      </p:sp>
      <p:cxnSp>
        <p:nvCxnSpPr>
          <p:cNvPr id="199" name="Google Shape;199;p12"/>
          <p:cNvCxnSpPr/>
          <p:nvPr/>
        </p:nvCxnSpPr>
        <p:spPr>
          <a:xfrm flipH="1">
            <a:off x="11097555" y="1419500"/>
            <a:ext cx="22800" cy="792330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0" name="Google Shape;20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5398" y="-566375"/>
            <a:ext cx="4702604" cy="3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/>
          <p:nvPr>
            <p:ph type="title"/>
          </p:nvPr>
        </p:nvSpPr>
        <p:spPr>
          <a:xfrm>
            <a:off x="6302075" y="2264675"/>
            <a:ext cx="11735700" cy="49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0">
                <a:solidFill>
                  <a:srgbClr val="263369"/>
                </a:solidFill>
              </a:rPr>
              <a:t>ANY QUESTIONS?</a:t>
            </a:r>
            <a:endParaRPr sz="16000">
              <a:solidFill>
                <a:srgbClr val="263369"/>
              </a:solidFill>
            </a:endParaRPr>
          </a:p>
        </p:txBody>
      </p:sp>
      <p:grpSp>
        <p:nvGrpSpPr>
          <p:cNvPr id="206" name="Google Shape;206;p13"/>
          <p:cNvGrpSpPr/>
          <p:nvPr/>
        </p:nvGrpSpPr>
        <p:grpSpPr>
          <a:xfrm>
            <a:off x="1113029" y="2619529"/>
            <a:ext cx="4918369" cy="5047934"/>
            <a:chOff x="1113029" y="2619529"/>
            <a:chExt cx="4918369" cy="5047934"/>
          </a:xfrm>
        </p:grpSpPr>
        <p:sp>
          <p:nvSpPr>
            <p:cNvPr id="207" name="Google Shape;207;p13"/>
            <p:cNvSpPr/>
            <p:nvPr/>
          </p:nvSpPr>
          <p:spPr>
            <a:xfrm>
              <a:off x="1113029" y="2619529"/>
              <a:ext cx="4918369" cy="5047934"/>
            </a:xfrm>
            <a:custGeom>
              <a:rect b="b" l="l" r="r" t="t"/>
              <a:pathLst>
                <a:path extrusionOk="0" h="5657850" w="5657850">
                  <a:moveTo>
                    <a:pt x="2828924" y="5657849"/>
                  </a:moveTo>
                  <a:lnTo>
                    <a:pt x="2759503" y="5656999"/>
                  </a:lnTo>
                  <a:lnTo>
                    <a:pt x="2690115" y="5654443"/>
                  </a:lnTo>
                  <a:lnTo>
                    <a:pt x="2620816" y="5650183"/>
                  </a:lnTo>
                  <a:lnTo>
                    <a:pt x="2551645" y="5644225"/>
                  </a:lnTo>
                  <a:lnTo>
                    <a:pt x="2482636" y="5636572"/>
                  </a:lnTo>
                  <a:lnTo>
                    <a:pt x="2413831" y="5627229"/>
                  </a:lnTo>
                  <a:lnTo>
                    <a:pt x="2345283" y="5616199"/>
                  </a:lnTo>
                  <a:lnTo>
                    <a:pt x="2277024" y="5603489"/>
                  </a:lnTo>
                  <a:lnTo>
                    <a:pt x="2209106" y="5589112"/>
                  </a:lnTo>
                  <a:lnTo>
                    <a:pt x="2141552" y="5573072"/>
                  </a:lnTo>
                  <a:lnTo>
                    <a:pt x="2074413" y="5555377"/>
                  </a:lnTo>
                  <a:lnTo>
                    <a:pt x="2007733" y="5536036"/>
                  </a:lnTo>
                  <a:lnTo>
                    <a:pt x="1941546" y="5515065"/>
                  </a:lnTo>
                  <a:lnTo>
                    <a:pt x="1875894" y="5492482"/>
                  </a:lnTo>
                  <a:lnTo>
                    <a:pt x="1810807" y="5468294"/>
                  </a:lnTo>
                  <a:lnTo>
                    <a:pt x="1746340" y="5442512"/>
                  </a:lnTo>
                  <a:lnTo>
                    <a:pt x="1682527" y="5415156"/>
                  </a:lnTo>
                  <a:lnTo>
                    <a:pt x="1619401" y="5386239"/>
                  </a:lnTo>
                  <a:lnTo>
                    <a:pt x="1557009" y="5355788"/>
                  </a:lnTo>
                  <a:lnTo>
                    <a:pt x="1495381" y="5323810"/>
                  </a:lnTo>
                  <a:lnTo>
                    <a:pt x="1434552" y="5290334"/>
                  </a:lnTo>
                  <a:lnTo>
                    <a:pt x="1374563" y="5255373"/>
                  </a:lnTo>
                  <a:lnTo>
                    <a:pt x="1315454" y="5218950"/>
                  </a:lnTo>
                  <a:lnTo>
                    <a:pt x="1257253" y="5181085"/>
                  </a:lnTo>
                  <a:lnTo>
                    <a:pt x="1200005" y="5141808"/>
                  </a:lnTo>
                  <a:lnTo>
                    <a:pt x="1143734" y="5101140"/>
                  </a:lnTo>
                  <a:lnTo>
                    <a:pt x="1088480" y="5059099"/>
                  </a:lnTo>
                  <a:lnTo>
                    <a:pt x="1034274" y="5015717"/>
                  </a:lnTo>
                  <a:lnTo>
                    <a:pt x="981147" y="4971010"/>
                  </a:lnTo>
                  <a:lnTo>
                    <a:pt x="929135" y="4925022"/>
                  </a:lnTo>
                  <a:lnTo>
                    <a:pt x="878266" y="4877766"/>
                  </a:lnTo>
                  <a:lnTo>
                    <a:pt x="828572" y="4829280"/>
                  </a:lnTo>
                  <a:lnTo>
                    <a:pt x="780083" y="4779584"/>
                  </a:lnTo>
                  <a:lnTo>
                    <a:pt x="732829" y="4728717"/>
                  </a:lnTo>
                  <a:lnTo>
                    <a:pt x="686838" y="4676700"/>
                  </a:lnTo>
                  <a:lnTo>
                    <a:pt x="642136" y="4623572"/>
                  </a:lnTo>
                  <a:lnTo>
                    <a:pt x="598752" y="4569370"/>
                  </a:lnTo>
                  <a:lnTo>
                    <a:pt x="556710" y="4514115"/>
                  </a:lnTo>
                  <a:lnTo>
                    <a:pt x="516038" y="4457843"/>
                  </a:lnTo>
                  <a:lnTo>
                    <a:pt x="476759" y="4400596"/>
                  </a:lnTo>
                  <a:lnTo>
                    <a:pt x="438897" y="4342395"/>
                  </a:lnTo>
                  <a:lnTo>
                    <a:pt x="402474" y="4283286"/>
                  </a:lnTo>
                  <a:lnTo>
                    <a:pt x="367513" y="4223293"/>
                  </a:lnTo>
                  <a:lnTo>
                    <a:pt x="334036" y="4162468"/>
                  </a:lnTo>
                  <a:lnTo>
                    <a:pt x="302060" y="4100840"/>
                  </a:lnTo>
                  <a:lnTo>
                    <a:pt x="271607" y="4038448"/>
                  </a:lnTo>
                  <a:lnTo>
                    <a:pt x="242694" y="3975322"/>
                  </a:lnTo>
                  <a:lnTo>
                    <a:pt x="215338" y="3911509"/>
                  </a:lnTo>
                  <a:lnTo>
                    <a:pt x="189558" y="3847042"/>
                  </a:lnTo>
                  <a:lnTo>
                    <a:pt x="165367" y="3781955"/>
                  </a:lnTo>
                  <a:lnTo>
                    <a:pt x="142780" y="3716303"/>
                  </a:lnTo>
                  <a:lnTo>
                    <a:pt x="121812" y="3650116"/>
                  </a:lnTo>
                  <a:lnTo>
                    <a:pt x="102474" y="3583435"/>
                  </a:lnTo>
                  <a:lnTo>
                    <a:pt x="84779" y="3516297"/>
                  </a:lnTo>
                  <a:lnTo>
                    <a:pt x="68736" y="3448743"/>
                  </a:lnTo>
                  <a:lnTo>
                    <a:pt x="54357" y="3380825"/>
                  </a:lnTo>
                  <a:lnTo>
                    <a:pt x="41648" y="3312566"/>
                  </a:lnTo>
                  <a:lnTo>
                    <a:pt x="30618" y="3244018"/>
                  </a:lnTo>
                  <a:lnTo>
                    <a:pt x="21274" y="3175213"/>
                  </a:lnTo>
                  <a:lnTo>
                    <a:pt x="13622" y="3106204"/>
                  </a:lnTo>
                  <a:lnTo>
                    <a:pt x="7664" y="3037033"/>
                  </a:lnTo>
                  <a:lnTo>
                    <a:pt x="3407" y="2967734"/>
                  </a:lnTo>
                  <a:lnTo>
                    <a:pt x="851" y="2898346"/>
                  </a:lnTo>
                  <a:lnTo>
                    <a:pt x="0" y="2828924"/>
                  </a:lnTo>
                  <a:lnTo>
                    <a:pt x="212" y="2794209"/>
                  </a:lnTo>
                  <a:lnTo>
                    <a:pt x="1916" y="2724804"/>
                  </a:lnTo>
                  <a:lnTo>
                    <a:pt x="5323" y="2655451"/>
                  </a:lnTo>
                  <a:lnTo>
                    <a:pt x="10431" y="2586213"/>
                  </a:lnTo>
                  <a:lnTo>
                    <a:pt x="17236" y="2517114"/>
                  </a:lnTo>
                  <a:lnTo>
                    <a:pt x="25735" y="2448209"/>
                  </a:lnTo>
                  <a:lnTo>
                    <a:pt x="35923" y="2379521"/>
                  </a:lnTo>
                  <a:lnTo>
                    <a:pt x="47792" y="2311117"/>
                  </a:lnTo>
                  <a:lnTo>
                    <a:pt x="61339" y="2243020"/>
                  </a:lnTo>
                  <a:lnTo>
                    <a:pt x="76550" y="2175283"/>
                  </a:lnTo>
                  <a:lnTo>
                    <a:pt x="93421" y="2107926"/>
                  </a:lnTo>
                  <a:lnTo>
                    <a:pt x="111938" y="2041016"/>
                  </a:lnTo>
                  <a:lnTo>
                    <a:pt x="132094" y="1974573"/>
                  </a:lnTo>
                  <a:lnTo>
                    <a:pt x="153871" y="1908652"/>
                  </a:lnTo>
                  <a:lnTo>
                    <a:pt x="177263" y="1843272"/>
                  </a:lnTo>
                  <a:lnTo>
                    <a:pt x="202249" y="1778497"/>
                  </a:lnTo>
                  <a:lnTo>
                    <a:pt x="228821" y="1714347"/>
                  </a:lnTo>
                  <a:lnTo>
                    <a:pt x="256956" y="1650878"/>
                  </a:lnTo>
                  <a:lnTo>
                    <a:pt x="286643" y="1588110"/>
                  </a:lnTo>
                  <a:lnTo>
                    <a:pt x="317857" y="1526098"/>
                  </a:lnTo>
                  <a:lnTo>
                    <a:pt x="350589" y="1464859"/>
                  </a:lnTo>
                  <a:lnTo>
                    <a:pt x="384808" y="1404454"/>
                  </a:lnTo>
                  <a:lnTo>
                    <a:pt x="420506" y="1344895"/>
                  </a:lnTo>
                  <a:lnTo>
                    <a:pt x="457648" y="1286239"/>
                  </a:lnTo>
                  <a:lnTo>
                    <a:pt x="496225" y="1228509"/>
                  </a:lnTo>
                  <a:lnTo>
                    <a:pt x="536200" y="1171746"/>
                  </a:lnTo>
                  <a:lnTo>
                    <a:pt x="577563" y="1115976"/>
                  </a:lnTo>
                  <a:lnTo>
                    <a:pt x="620276" y="1061246"/>
                  </a:lnTo>
                  <a:lnTo>
                    <a:pt x="664326" y="1007571"/>
                  </a:lnTo>
                  <a:lnTo>
                    <a:pt x="709672" y="955002"/>
                  </a:lnTo>
                  <a:lnTo>
                    <a:pt x="756302" y="903554"/>
                  </a:lnTo>
                  <a:lnTo>
                    <a:pt x="804174" y="853272"/>
                  </a:lnTo>
                  <a:lnTo>
                    <a:pt x="853272" y="804174"/>
                  </a:lnTo>
                  <a:lnTo>
                    <a:pt x="903554" y="756302"/>
                  </a:lnTo>
                  <a:lnTo>
                    <a:pt x="955002" y="709672"/>
                  </a:lnTo>
                  <a:lnTo>
                    <a:pt x="1007571" y="664326"/>
                  </a:lnTo>
                  <a:lnTo>
                    <a:pt x="1061246" y="620276"/>
                  </a:lnTo>
                  <a:lnTo>
                    <a:pt x="1115976" y="577563"/>
                  </a:lnTo>
                  <a:lnTo>
                    <a:pt x="1171746" y="536200"/>
                  </a:lnTo>
                  <a:lnTo>
                    <a:pt x="1228509" y="496225"/>
                  </a:lnTo>
                  <a:lnTo>
                    <a:pt x="1286239" y="457648"/>
                  </a:lnTo>
                  <a:lnTo>
                    <a:pt x="1344895" y="420506"/>
                  </a:lnTo>
                  <a:lnTo>
                    <a:pt x="1404454" y="384808"/>
                  </a:lnTo>
                  <a:lnTo>
                    <a:pt x="1464859" y="350589"/>
                  </a:lnTo>
                  <a:lnTo>
                    <a:pt x="1526098" y="317857"/>
                  </a:lnTo>
                  <a:lnTo>
                    <a:pt x="1588110" y="286643"/>
                  </a:lnTo>
                  <a:lnTo>
                    <a:pt x="1650878" y="256956"/>
                  </a:lnTo>
                  <a:lnTo>
                    <a:pt x="1714347" y="228821"/>
                  </a:lnTo>
                  <a:lnTo>
                    <a:pt x="1778497" y="202249"/>
                  </a:lnTo>
                  <a:lnTo>
                    <a:pt x="1843272" y="177263"/>
                  </a:lnTo>
                  <a:lnTo>
                    <a:pt x="1908652" y="153871"/>
                  </a:lnTo>
                  <a:lnTo>
                    <a:pt x="1974573" y="132094"/>
                  </a:lnTo>
                  <a:lnTo>
                    <a:pt x="2041016" y="111938"/>
                  </a:lnTo>
                  <a:lnTo>
                    <a:pt x="2107926" y="93421"/>
                  </a:lnTo>
                  <a:lnTo>
                    <a:pt x="2175283" y="76550"/>
                  </a:lnTo>
                  <a:lnTo>
                    <a:pt x="2243020" y="61339"/>
                  </a:lnTo>
                  <a:lnTo>
                    <a:pt x="2311117" y="47792"/>
                  </a:lnTo>
                  <a:lnTo>
                    <a:pt x="2379521" y="35923"/>
                  </a:lnTo>
                  <a:lnTo>
                    <a:pt x="2448209" y="25735"/>
                  </a:lnTo>
                  <a:lnTo>
                    <a:pt x="2517114" y="17236"/>
                  </a:lnTo>
                  <a:lnTo>
                    <a:pt x="2586213" y="10431"/>
                  </a:lnTo>
                  <a:lnTo>
                    <a:pt x="2655451" y="5323"/>
                  </a:lnTo>
                  <a:lnTo>
                    <a:pt x="2724804" y="1916"/>
                  </a:lnTo>
                  <a:lnTo>
                    <a:pt x="2794209" y="212"/>
                  </a:lnTo>
                  <a:lnTo>
                    <a:pt x="2828924" y="0"/>
                  </a:lnTo>
                  <a:lnTo>
                    <a:pt x="2863640" y="212"/>
                  </a:lnTo>
                  <a:lnTo>
                    <a:pt x="2933044" y="1916"/>
                  </a:lnTo>
                  <a:lnTo>
                    <a:pt x="3002398" y="5323"/>
                  </a:lnTo>
                  <a:lnTo>
                    <a:pt x="3071636" y="10431"/>
                  </a:lnTo>
                  <a:lnTo>
                    <a:pt x="3140735" y="17236"/>
                  </a:lnTo>
                  <a:lnTo>
                    <a:pt x="3209640" y="25735"/>
                  </a:lnTo>
                  <a:lnTo>
                    <a:pt x="3278328" y="35923"/>
                  </a:lnTo>
                  <a:lnTo>
                    <a:pt x="3346732" y="47792"/>
                  </a:lnTo>
                  <a:lnTo>
                    <a:pt x="3414829" y="61339"/>
                  </a:lnTo>
                  <a:lnTo>
                    <a:pt x="3482566" y="76550"/>
                  </a:lnTo>
                  <a:lnTo>
                    <a:pt x="3549923" y="93421"/>
                  </a:lnTo>
                  <a:lnTo>
                    <a:pt x="3616833" y="111938"/>
                  </a:lnTo>
                  <a:lnTo>
                    <a:pt x="3683276" y="132094"/>
                  </a:lnTo>
                  <a:lnTo>
                    <a:pt x="3749196" y="153871"/>
                  </a:lnTo>
                  <a:lnTo>
                    <a:pt x="3814576" y="177263"/>
                  </a:lnTo>
                  <a:lnTo>
                    <a:pt x="3879352" y="202249"/>
                  </a:lnTo>
                  <a:lnTo>
                    <a:pt x="3943502" y="228821"/>
                  </a:lnTo>
                  <a:lnTo>
                    <a:pt x="4006971" y="256956"/>
                  </a:lnTo>
                  <a:lnTo>
                    <a:pt x="4069739" y="286643"/>
                  </a:lnTo>
                  <a:lnTo>
                    <a:pt x="4131751" y="317857"/>
                  </a:lnTo>
                  <a:lnTo>
                    <a:pt x="4192985" y="350589"/>
                  </a:lnTo>
                  <a:lnTo>
                    <a:pt x="4253393" y="384808"/>
                  </a:lnTo>
                  <a:lnTo>
                    <a:pt x="4312953" y="420506"/>
                  </a:lnTo>
                  <a:lnTo>
                    <a:pt x="4371609" y="457648"/>
                  </a:lnTo>
                  <a:lnTo>
                    <a:pt x="4429340" y="496225"/>
                  </a:lnTo>
                  <a:lnTo>
                    <a:pt x="4486103" y="536200"/>
                  </a:lnTo>
                  <a:lnTo>
                    <a:pt x="4541873" y="577563"/>
                  </a:lnTo>
                  <a:lnTo>
                    <a:pt x="4596603" y="620276"/>
                  </a:lnTo>
                  <a:lnTo>
                    <a:pt x="4650276" y="664326"/>
                  </a:lnTo>
                  <a:lnTo>
                    <a:pt x="4702847" y="709672"/>
                  </a:lnTo>
                  <a:lnTo>
                    <a:pt x="4754296" y="756302"/>
                  </a:lnTo>
                  <a:lnTo>
                    <a:pt x="4804579" y="804174"/>
                  </a:lnTo>
                  <a:lnTo>
                    <a:pt x="4853677" y="853272"/>
                  </a:lnTo>
                  <a:lnTo>
                    <a:pt x="4901547" y="903554"/>
                  </a:lnTo>
                  <a:lnTo>
                    <a:pt x="4948176" y="955002"/>
                  </a:lnTo>
                  <a:lnTo>
                    <a:pt x="4993525" y="1007571"/>
                  </a:lnTo>
                  <a:lnTo>
                    <a:pt x="5037575" y="1061246"/>
                  </a:lnTo>
                  <a:lnTo>
                    <a:pt x="5080288" y="1115976"/>
                  </a:lnTo>
                  <a:lnTo>
                    <a:pt x="5121648" y="1171746"/>
                  </a:lnTo>
                  <a:lnTo>
                    <a:pt x="5161621" y="1228509"/>
                  </a:lnTo>
                  <a:lnTo>
                    <a:pt x="5200197" y="1286239"/>
                  </a:lnTo>
                  <a:lnTo>
                    <a:pt x="5237343" y="1344895"/>
                  </a:lnTo>
                  <a:lnTo>
                    <a:pt x="5273037" y="1404454"/>
                  </a:lnTo>
                  <a:lnTo>
                    <a:pt x="5307259" y="1464859"/>
                  </a:lnTo>
                  <a:lnTo>
                    <a:pt x="5339990" y="1526098"/>
                  </a:lnTo>
                  <a:lnTo>
                    <a:pt x="5371204" y="1588110"/>
                  </a:lnTo>
                  <a:lnTo>
                    <a:pt x="5400893" y="1650878"/>
                  </a:lnTo>
                  <a:lnTo>
                    <a:pt x="5429028" y="1714347"/>
                  </a:lnTo>
                  <a:lnTo>
                    <a:pt x="5455598" y="1778497"/>
                  </a:lnTo>
                  <a:lnTo>
                    <a:pt x="5480586" y="1843272"/>
                  </a:lnTo>
                  <a:lnTo>
                    <a:pt x="5503975" y="1908652"/>
                  </a:lnTo>
                  <a:lnTo>
                    <a:pt x="5525752" y="1974573"/>
                  </a:lnTo>
                  <a:lnTo>
                    <a:pt x="5545912" y="2041016"/>
                  </a:lnTo>
                  <a:lnTo>
                    <a:pt x="5564430" y="2107926"/>
                  </a:lnTo>
                  <a:lnTo>
                    <a:pt x="5581300" y="2175283"/>
                  </a:lnTo>
                  <a:lnTo>
                    <a:pt x="5596508" y="2243020"/>
                  </a:lnTo>
                  <a:lnTo>
                    <a:pt x="5610053" y="2311117"/>
                  </a:lnTo>
                  <a:lnTo>
                    <a:pt x="5621925" y="2379521"/>
                  </a:lnTo>
                  <a:lnTo>
                    <a:pt x="5632111" y="2448209"/>
                  </a:lnTo>
                  <a:lnTo>
                    <a:pt x="5640610" y="2517114"/>
                  </a:lnTo>
                  <a:lnTo>
                    <a:pt x="5647416" y="2586213"/>
                  </a:lnTo>
                  <a:lnTo>
                    <a:pt x="5652525" y="2655451"/>
                  </a:lnTo>
                  <a:lnTo>
                    <a:pt x="5655935" y="2724804"/>
                  </a:lnTo>
                  <a:lnTo>
                    <a:pt x="5657637" y="2794209"/>
                  </a:lnTo>
                  <a:lnTo>
                    <a:pt x="5657849" y="2828924"/>
                  </a:lnTo>
                  <a:lnTo>
                    <a:pt x="5657637" y="2863640"/>
                  </a:lnTo>
                  <a:lnTo>
                    <a:pt x="5655935" y="2933044"/>
                  </a:lnTo>
                  <a:lnTo>
                    <a:pt x="5652525" y="3002398"/>
                  </a:lnTo>
                  <a:lnTo>
                    <a:pt x="5647416" y="3071636"/>
                  </a:lnTo>
                  <a:lnTo>
                    <a:pt x="5640610" y="3140735"/>
                  </a:lnTo>
                  <a:lnTo>
                    <a:pt x="5632111" y="3209640"/>
                  </a:lnTo>
                  <a:lnTo>
                    <a:pt x="5621925" y="3278328"/>
                  </a:lnTo>
                  <a:lnTo>
                    <a:pt x="5610053" y="3346732"/>
                  </a:lnTo>
                  <a:lnTo>
                    <a:pt x="5596508" y="3414829"/>
                  </a:lnTo>
                  <a:lnTo>
                    <a:pt x="5581300" y="3482566"/>
                  </a:lnTo>
                  <a:lnTo>
                    <a:pt x="5564430" y="3549923"/>
                  </a:lnTo>
                  <a:lnTo>
                    <a:pt x="5545912" y="3616833"/>
                  </a:lnTo>
                  <a:lnTo>
                    <a:pt x="5525752" y="3683276"/>
                  </a:lnTo>
                  <a:lnTo>
                    <a:pt x="5503975" y="3749196"/>
                  </a:lnTo>
                  <a:lnTo>
                    <a:pt x="5480587" y="3814576"/>
                  </a:lnTo>
                  <a:lnTo>
                    <a:pt x="5455602" y="3879352"/>
                  </a:lnTo>
                  <a:lnTo>
                    <a:pt x="5429028" y="3943502"/>
                  </a:lnTo>
                  <a:lnTo>
                    <a:pt x="5400893" y="4006971"/>
                  </a:lnTo>
                  <a:lnTo>
                    <a:pt x="5371204" y="4069739"/>
                  </a:lnTo>
                  <a:lnTo>
                    <a:pt x="5339990" y="4131751"/>
                  </a:lnTo>
                  <a:lnTo>
                    <a:pt x="5307259" y="4192985"/>
                  </a:lnTo>
                  <a:lnTo>
                    <a:pt x="5273037" y="4253393"/>
                  </a:lnTo>
                  <a:lnTo>
                    <a:pt x="5237343" y="4312953"/>
                  </a:lnTo>
                  <a:lnTo>
                    <a:pt x="5200197" y="4371609"/>
                  </a:lnTo>
                  <a:lnTo>
                    <a:pt x="5161621" y="4429340"/>
                  </a:lnTo>
                  <a:lnTo>
                    <a:pt x="5121648" y="4486103"/>
                  </a:lnTo>
                  <a:lnTo>
                    <a:pt x="5080288" y="4541873"/>
                  </a:lnTo>
                  <a:lnTo>
                    <a:pt x="5037575" y="4596603"/>
                  </a:lnTo>
                  <a:lnTo>
                    <a:pt x="4993525" y="4650276"/>
                  </a:lnTo>
                  <a:lnTo>
                    <a:pt x="4948176" y="4702847"/>
                  </a:lnTo>
                  <a:lnTo>
                    <a:pt x="4901547" y="4754296"/>
                  </a:lnTo>
                  <a:lnTo>
                    <a:pt x="4853677" y="4804579"/>
                  </a:lnTo>
                  <a:lnTo>
                    <a:pt x="4804579" y="4853677"/>
                  </a:lnTo>
                  <a:lnTo>
                    <a:pt x="4754296" y="4901547"/>
                  </a:lnTo>
                  <a:lnTo>
                    <a:pt x="4702847" y="4948176"/>
                  </a:lnTo>
                  <a:lnTo>
                    <a:pt x="4650276" y="4993525"/>
                  </a:lnTo>
                  <a:lnTo>
                    <a:pt x="4596603" y="5037575"/>
                  </a:lnTo>
                  <a:lnTo>
                    <a:pt x="4541873" y="5080288"/>
                  </a:lnTo>
                  <a:lnTo>
                    <a:pt x="4486103" y="5121648"/>
                  </a:lnTo>
                  <a:lnTo>
                    <a:pt x="4429340" y="5161621"/>
                  </a:lnTo>
                  <a:lnTo>
                    <a:pt x="4371609" y="5200197"/>
                  </a:lnTo>
                  <a:lnTo>
                    <a:pt x="4312953" y="5237343"/>
                  </a:lnTo>
                  <a:lnTo>
                    <a:pt x="4253393" y="5273037"/>
                  </a:lnTo>
                  <a:lnTo>
                    <a:pt x="4192985" y="5307259"/>
                  </a:lnTo>
                  <a:lnTo>
                    <a:pt x="4131751" y="5339990"/>
                  </a:lnTo>
                  <a:lnTo>
                    <a:pt x="4069739" y="5371204"/>
                  </a:lnTo>
                  <a:lnTo>
                    <a:pt x="4006971" y="5400893"/>
                  </a:lnTo>
                  <a:lnTo>
                    <a:pt x="3943502" y="5429028"/>
                  </a:lnTo>
                  <a:lnTo>
                    <a:pt x="3879352" y="5455598"/>
                  </a:lnTo>
                  <a:lnTo>
                    <a:pt x="3814576" y="5480586"/>
                  </a:lnTo>
                  <a:lnTo>
                    <a:pt x="3749196" y="5503975"/>
                  </a:lnTo>
                  <a:lnTo>
                    <a:pt x="3683276" y="5525752"/>
                  </a:lnTo>
                  <a:lnTo>
                    <a:pt x="3616833" y="5545912"/>
                  </a:lnTo>
                  <a:lnTo>
                    <a:pt x="3549923" y="5564430"/>
                  </a:lnTo>
                  <a:lnTo>
                    <a:pt x="3482566" y="5581300"/>
                  </a:lnTo>
                  <a:lnTo>
                    <a:pt x="3414829" y="5596508"/>
                  </a:lnTo>
                  <a:lnTo>
                    <a:pt x="3346732" y="5610053"/>
                  </a:lnTo>
                  <a:lnTo>
                    <a:pt x="3278328" y="5621925"/>
                  </a:lnTo>
                  <a:lnTo>
                    <a:pt x="3209640" y="5632111"/>
                  </a:lnTo>
                  <a:lnTo>
                    <a:pt x="3140735" y="5640610"/>
                  </a:lnTo>
                  <a:lnTo>
                    <a:pt x="3071636" y="5647416"/>
                  </a:lnTo>
                  <a:lnTo>
                    <a:pt x="3002398" y="5652525"/>
                  </a:lnTo>
                  <a:lnTo>
                    <a:pt x="2933044" y="5655935"/>
                  </a:lnTo>
                  <a:lnTo>
                    <a:pt x="2863640" y="5657637"/>
                  </a:lnTo>
                  <a:lnTo>
                    <a:pt x="2828924" y="5657849"/>
                  </a:lnTo>
                  <a:close/>
                </a:path>
              </a:pathLst>
            </a:custGeom>
            <a:solidFill>
              <a:srgbClr val="26336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1538310" y="3060179"/>
              <a:ext cx="4068281" cy="4175451"/>
            </a:xfrm>
            <a:custGeom>
              <a:rect b="b" l="l" r="r" t="t"/>
              <a:pathLst>
                <a:path extrusionOk="0" h="4679950" w="4679950">
                  <a:moveTo>
                    <a:pt x="2339680" y="4679360"/>
                  </a:moveTo>
                  <a:lnTo>
                    <a:pt x="0" y="2339680"/>
                  </a:lnTo>
                  <a:lnTo>
                    <a:pt x="2339680" y="0"/>
                  </a:lnTo>
                  <a:lnTo>
                    <a:pt x="4679360" y="2339680"/>
                  </a:lnTo>
                  <a:lnTo>
                    <a:pt x="2339680" y="467936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F333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